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Donau" panose="020B0604020202020204" charset="0"/>
      <p:regular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Bold" panose="020B0806030504020204" charset="0"/>
      <p:regular r:id="rId34"/>
    </p:embeddedFont>
    <p:embeddedFont>
      <p:font typeface="Zuume Rough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shraflization" TargetMode="External"/><Relationship Id="rId3" Type="http://schemas.openxmlformats.org/officeDocument/2006/relationships/image" Target="../media/image15.jpeg"/><Relationship Id="rId7" Type="http://schemas.openxmlformats.org/officeDocument/2006/relationships/hyperlink" Target="https://www.linkedin.com/in/ashrafliza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65753"/>
            <a:ext cx="18459815" cy="697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55"/>
              </a:lnSpc>
              <a:spcBef>
                <a:spcPct val="0"/>
              </a:spcBef>
            </a:pPr>
            <a:r>
              <a:rPr lang="en-US" sz="38468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PIZZA SALES</a:t>
            </a:r>
          </a:p>
        </p:txBody>
      </p:sp>
      <p:sp>
        <p:nvSpPr>
          <p:cNvPr id="7" name="Freeform 7"/>
          <p:cNvSpPr/>
          <p:nvPr/>
        </p:nvSpPr>
        <p:spPr>
          <a:xfrm>
            <a:off x="-674392" y="5061537"/>
            <a:ext cx="2361048" cy="2098382"/>
          </a:xfrm>
          <a:custGeom>
            <a:avLst/>
            <a:gdLst/>
            <a:ahLst/>
            <a:cxnLst/>
            <a:rect l="l" t="t" r="r" b="b"/>
            <a:pathLst>
              <a:path w="2361048" h="2098382">
                <a:moveTo>
                  <a:pt x="0" y="0"/>
                </a:moveTo>
                <a:lnTo>
                  <a:pt x="2361049" y="0"/>
                </a:lnTo>
                <a:lnTo>
                  <a:pt x="2361049" y="2098381"/>
                </a:lnTo>
                <a:lnTo>
                  <a:pt x="0" y="2098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0060" y="3371873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80" y="0"/>
                </a:lnTo>
                <a:lnTo>
                  <a:pt x="937280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571063">
            <a:off x="11090002" y="210362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9" y="0"/>
                </a:lnTo>
                <a:lnTo>
                  <a:pt x="1738739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438069" flipH="1">
            <a:off x="1886023" y="8220451"/>
            <a:ext cx="1311195" cy="1402347"/>
          </a:xfrm>
          <a:custGeom>
            <a:avLst/>
            <a:gdLst/>
            <a:ahLst/>
            <a:cxnLst/>
            <a:rect l="l" t="t" r="r" b="b"/>
            <a:pathLst>
              <a:path w="1311195" h="1402347">
                <a:moveTo>
                  <a:pt x="1311194" y="0"/>
                </a:moveTo>
                <a:lnTo>
                  <a:pt x="0" y="0"/>
                </a:lnTo>
                <a:lnTo>
                  <a:pt x="0" y="1402347"/>
                </a:lnTo>
                <a:lnTo>
                  <a:pt x="1311194" y="1402347"/>
                </a:lnTo>
                <a:lnTo>
                  <a:pt x="131119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8295223" y="3643214"/>
            <a:ext cx="2338769" cy="3841921"/>
          </a:xfrm>
          <a:custGeom>
            <a:avLst/>
            <a:gdLst/>
            <a:ahLst/>
            <a:cxnLst/>
            <a:rect l="l" t="t" r="r" b="b"/>
            <a:pathLst>
              <a:path w="2338769" h="3841921">
                <a:moveTo>
                  <a:pt x="2338769" y="0"/>
                </a:moveTo>
                <a:lnTo>
                  <a:pt x="0" y="0"/>
                </a:lnTo>
                <a:lnTo>
                  <a:pt x="0" y="3841920"/>
                </a:lnTo>
                <a:lnTo>
                  <a:pt x="2338769" y="3841920"/>
                </a:lnTo>
                <a:lnTo>
                  <a:pt x="233876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06475">
            <a:off x="2089304" y="4255957"/>
            <a:ext cx="2338769" cy="3841921"/>
          </a:xfrm>
          <a:custGeom>
            <a:avLst/>
            <a:gdLst/>
            <a:ahLst/>
            <a:cxnLst/>
            <a:rect l="l" t="t" r="r" b="b"/>
            <a:pathLst>
              <a:path w="2338769" h="3841921">
                <a:moveTo>
                  <a:pt x="0" y="0"/>
                </a:moveTo>
                <a:lnTo>
                  <a:pt x="2338769" y="0"/>
                </a:lnTo>
                <a:lnTo>
                  <a:pt x="2338769" y="3841921"/>
                </a:lnTo>
                <a:lnTo>
                  <a:pt x="0" y="3841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76473" y="1330446"/>
            <a:ext cx="10289636" cy="530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2"/>
              </a:lnSpc>
              <a:spcBef>
                <a:spcPct val="0"/>
              </a:spcBef>
            </a:pPr>
            <a:r>
              <a:rPr lang="en-US" sz="3109" b="1" spc="814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ANALYTICS PROJECT - SQL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3259" y="4943759"/>
            <a:ext cx="8906556" cy="336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84"/>
              </a:lnSpc>
              <a:spcBef>
                <a:spcPct val="0"/>
              </a:spcBef>
            </a:pPr>
            <a:r>
              <a:rPr lang="en-US" sz="1856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ANALYSIS</a:t>
            </a:r>
          </a:p>
        </p:txBody>
      </p:sp>
      <p:sp>
        <p:nvSpPr>
          <p:cNvPr id="15" name="Freeform 15"/>
          <p:cNvSpPr/>
          <p:nvPr/>
        </p:nvSpPr>
        <p:spPr>
          <a:xfrm rot="-5268951" flipH="1" flipV="1">
            <a:off x="16002181" y="451478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5143500"/>
            <a:ext cx="9958773" cy="6323821"/>
          </a:xfrm>
          <a:custGeom>
            <a:avLst/>
            <a:gdLst/>
            <a:ahLst/>
            <a:cxnLst/>
            <a:rect l="l" t="t" r="r" b="b"/>
            <a:pathLst>
              <a:path w="9958773" h="6323821">
                <a:moveTo>
                  <a:pt x="0" y="0"/>
                </a:moveTo>
                <a:lnTo>
                  <a:pt x="9958773" y="0"/>
                </a:lnTo>
                <a:lnTo>
                  <a:pt x="9958773" y="6323821"/>
                </a:lnTo>
                <a:lnTo>
                  <a:pt x="0" y="63238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4166109" y="6891285"/>
            <a:ext cx="1251877" cy="1254491"/>
          </a:xfrm>
          <a:custGeom>
            <a:avLst/>
            <a:gdLst/>
            <a:ahLst/>
            <a:cxnLst/>
            <a:rect l="l" t="t" r="r" b="b"/>
            <a:pathLst>
              <a:path w="1251877" h="1254491">
                <a:moveTo>
                  <a:pt x="1251877" y="0"/>
                </a:moveTo>
                <a:lnTo>
                  <a:pt x="0" y="0"/>
                </a:lnTo>
                <a:lnTo>
                  <a:pt x="0" y="1254490"/>
                </a:lnTo>
                <a:lnTo>
                  <a:pt x="1251877" y="1254490"/>
                </a:lnTo>
                <a:lnTo>
                  <a:pt x="125187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0E46-B73A-4728-7E89-7981242F4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9F8923-5DB3-6D0D-EBE1-B6007B79BA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C7AF792-2930-5FE1-BA35-9F83B021933B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B9C30FE-E225-D32A-5274-652EE4CECC08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F59393-8DFC-B1ED-0503-393419CF4EDD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B2F1E611-38B3-C386-1FB8-1B96DAF0DF80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7E50CE4-28BF-F644-FABD-07C265356796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CF6F06F-1FEA-9531-07F5-3C0BAE68FF2E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596DEE6-CC9E-94A8-2952-37CA7E95C62A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D7309D9-01D7-B4EA-3970-F1F7EA7D73EE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807D298-4530-20DC-948B-7C38DB35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37702"/>
              </p:ext>
            </p:extLst>
          </p:nvPr>
        </p:nvGraphicFramePr>
        <p:xfrm>
          <a:off x="1984030" y="6881973"/>
          <a:ext cx="14319939" cy="2408850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08850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Large-sized pizzas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are the most commonly ordered, indicating a strong customer preference for larger portions.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BC9CC146-607D-7568-9584-246689C6D7E5}"/>
              </a:ext>
            </a:extLst>
          </p:cNvPr>
          <p:cNvSpPr txBox="1"/>
          <p:nvPr/>
        </p:nvSpPr>
        <p:spPr>
          <a:xfrm>
            <a:off x="1390832" y="2776169"/>
            <a:ext cx="7343973" cy="410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pizzas.size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COUNT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order_details.order_details_id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order_count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pizzas.size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order_count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9C28280-4878-7385-DAB5-FDEF9AA86072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625A57A-7D53-7F18-5D3F-6516EF30456F}"/>
              </a:ext>
            </a:extLst>
          </p:cNvPr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9A9DD1-FA5A-CA01-5987-59A549E4B2E9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MOST COMMON PIZZA SIZE ORDERED.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DBDC042-9ABC-B127-7C75-9F26D59CC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34992"/>
              </p:ext>
            </p:extLst>
          </p:nvPr>
        </p:nvGraphicFramePr>
        <p:xfrm>
          <a:off x="11678069" y="3009578"/>
          <a:ext cx="3666666" cy="194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333">
                  <a:extLst>
                    <a:ext uri="{9D8B030D-6E8A-4147-A177-3AD203B41FA5}">
                      <a16:colId xmlns:a16="http://schemas.microsoft.com/office/drawing/2014/main" val="656448116"/>
                    </a:ext>
                  </a:extLst>
                </a:gridCol>
                <a:gridCol w="1833333">
                  <a:extLst>
                    <a:ext uri="{9D8B030D-6E8A-4147-A177-3AD203B41FA5}">
                      <a16:colId xmlns:a16="http://schemas.microsoft.com/office/drawing/2014/main" val="801652455"/>
                    </a:ext>
                  </a:extLst>
                </a:gridCol>
              </a:tblGrid>
              <a:tr h="485437"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Order_count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3874994"/>
                  </a:ext>
                </a:extLst>
              </a:tr>
              <a:tr h="4854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Large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18526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308854"/>
                  </a:ext>
                </a:extLst>
              </a:tr>
              <a:tr h="48543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Mediam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15385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2540912"/>
                  </a:ext>
                </a:extLst>
              </a:tr>
              <a:tr h="48543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Small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14137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383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1569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686A-AB4F-F011-9BFF-529BBF12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500468-62E4-9416-BA3D-711147F0F8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FFF8BF-8DA9-0972-B49D-61AA83722B60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00AE3A3-4B1B-081C-2931-EA4C8ADF28D9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926670-2889-6997-CA49-909FAAA7D4BD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B1644136-5F7D-1FA3-7D7A-8ECAF2F95E29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195326A-BE12-AD50-3EA7-BFE68DA8F646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830BB73-2A56-5016-FBF3-BA9C67B12A52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20DEFDC-064B-85A5-5F61-AE9A542141D1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B09C251-1788-6D31-0885-605A5D860410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1EB6F795-BB38-0943-704C-54438F199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89335"/>
              </p:ext>
            </p:extLst>
          </p:nvPr>
        </p:nvGraphicFramePr>
        <p:xfrm>
          <a:off x="1984030" y="7685511"/>
          <a:ext cx="14319939" cy="2182389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2389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The Classic Deluxe Pizza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is the most frequently ordered item, highlighting strong customer preference for classic flavors.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C84B9668-EC4D-208E-FD82-6EA45C46FB04}"/>
              </a:ext>
            </a:extLst>
          </p:cNvPr>
          <p:cNvSpPr txBox="1"/>
          <p:nvPr/>
        </p:nvSpPr>
        <p:spPr>
          <a:xfrm>
            <a:off x="1390832" y="2839646"/>
            <a:ext cx="7343973" cy="475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quantity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 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pizza_types.name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quantity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LIMIT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 5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58470A1-E824-F022-BDD3-B285E321561A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77B663F-87BF-E6E9-7741-037F4F3B5C8D}"/>
              </a:ext>
            </a:extLst>
          </p:cNvPr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4C6A74-D80A-176A-CC21-30D954CBC3E6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TOP 5 MOST ORDERED PIZZA.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B880B62-C97B-7742-89C8-E4A108A0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10675"/>
              </p:ext>
            </p:extLst>
          </p:nvPr>
        </p:nvGraphicFramePr>
        <p:xfrm>
          <a:off x="11034538" y="3038579"/>
          <a:ext cx="580089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1383">
                  <a:extLst>
                    <a:ext uri="{9D8B030D-6E8A-4147-A177-3AD203B41FA5}">
                      <a16:colId xmlns:a16="http://schemas.microsoft.com/office/drawing/2014/main" val="1039247824"/>
                    </a:ext>
                  </a:extLst>
                </a:gridCol>
                <a:gridCol w="2609509">
                  <a:extLst>
                    <a:ext uri="{9D8B030D-6E8A-4147-A177-3AD203B41FA5}">
                      <a16:colId xmlns:a16="http://schemas.microsoft.com/office/drawing/2014/main" val="336521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Quantity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17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Classic Deluxe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2453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9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Barbecue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2432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722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Hawaiian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2422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285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Pepperoni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2418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76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Thai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2371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846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1274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B213-A656-C22D-5FF0-3575C135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F011BD-FBF4-78AA-786A-69381922ECD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9C49261-51EC-8AB2-0C2D-5C31EC7421CD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A7EDA2-77D9-3FA2-5DD7-C60ADF06C732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866D2B6-DBA1-F7FC-C95B-3648F54BD96F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57FA2760-14B6-6268-4035-E5765A8ADDBD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17F0B25-24E1-0520-CD4A-ED28D903E930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2273111-BFC7-325A-132A-B54497B1A6D3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A4B8007-C1D0-2A45-09A8-7C9F03F1DD7B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41593CC-3932-ACD0-C4BC-B66CD6D86DF3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8043C00-653E-51D7-D224-20E604F77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98055"/>
              </p:ext>
            </p:extLst>
          </p:nvPr>
        </p:nvGraphicFramePr>
        <p:xfrm>
          <a:off x="1984030" y="7685511"/>
          <a:ext cx="14319939" cy="2182389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2389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Classic pizzas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have the highest total quantity ordered, indicating strong customer preference for traditional pizza options.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8AEB916D-78B8-5F2E-43AD-A19AA63B1261}"/>
              </a:ext>
            </a:extLst>
          </p:cNvPr>
          <p:cNvSpPr txBox="1"/>
          <p:nvPr/>
        </p:nvSpPr>
        <p:spPr>
          <a:xfrm>
            <a:off x="1390832" y="2839646"/>
            <a:ext cx="7343973" cy="475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quantity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quantity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  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6C7BAEF-0C12-1008-E2B7-ED69DC705412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8896FB5-16CD-436B-B1D1-5FEB9EAA1637}"/>
              </a:ext>
            </a:extLst>
          </p:cNvPr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8A35728-C5AA-F5FB-0F67-B5CF2799F43D}"/>
              </a:ext>
            </a:extLst>
          </p:cNvPr>
          <p:cNvSpPr txBox="1"/>
          <p:nvPr/>
        </p:nvSpPr>
        <p:spPr>
          <a:xfrm>
            <a:off x="477414" y="915037"/>
            <a:ext cx="1124832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CATEGORY – Wise QUANTITY ordered.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D88CFFF-8104-8D11-7734-4A39334D3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323579"/>
              </p:ext>
            </p:extLst>
          </p:nvPr>
        </p:nvGraphicFramePr>
        <p:xfrm>
          <a:off x="11636537" y="3019776"/>
          <a:ext cx="46674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16">
                  <a:extLst>
                    <a:ext uri="{9D8B030D-6E8A-4147-A177-3AD203B41FA5}">
                      <a16:colId xmlns:a16="http://schemas.microsoft.com/office/drawing/2014/main" val="1748403574"/>
                    </a:ext>
                  </a:extLst>
                </a:gridCol>
                <a:gridCol w="2333716">
                  <a:extLst>
                    <a:ext uri="{9D8B030D-6E8A-4147-A177-3AD203B41FA5}">
                      <a16:colId xmlns:a16="http://schemas.microsoft.com/office/drawing/2014/main" val="4142866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Quantity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3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Classic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14888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202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Supreme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11987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068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Veggie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11649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15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Chicken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11050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034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3252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7465-AB73-8B16-53A1-721318C72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32E637-EBC5-A462-567F-459AC4ABBED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B953416-86E1-3B34-4E09-5CAF5C37FBFD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CDDE21B-BD5E-4FB2-1797-461D207DC85E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7DF05D-047D-1B66-5732-C94CC5B96F2D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AC41D5D1-7166-B658-4C8D-8923080F3F1E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E8F3162-F0F0-BE83-D544-B26C74EE18F5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0FA9BEF-C1F8-A010-5A90-98FC8AF2CCA0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CD221E3-DC1D-CE25-BD85-AEF6217D0F9B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987DC61-7839-0421-0E96-6F5B2C5ED58C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FA199AD-914B-4797-11DA-1C1F0571C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534931"/>
              </p:ext>
            </p:extLst>
          </p:nvPr>
        </p:nvGraphicFramePr>
        <p:xfrm>
          <a:off x="1984030" y="7404493"/>
          <a:ext cx="14319939" cy="2463408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3408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Orders peak during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lunch and evening hours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, indicating strong demand during meal times.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2D9F35E1-2C46-C713-7924-12CC528258DB}"/>
              </a:ext>
            </a:extLst>
          </p:cNvPr>
          <p:cNvSpPr txBox="1"/>
          <p:nvPr/>
        </p:nvSpPr>
        <p:spPr>
          <a:xfrm>
            <a:off x="1390832" y="2839646"/>
            <a:ext cx="7343973" cy="2586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HOUR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order_time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hour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order_count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orders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 HOUR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order_time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0C075FC-6E0C-D1D5-406E-9FB71912C5E0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862FED2-1D55-370F-1B3C-E04670F091DE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AC5B636-534B-0ABA-8F3C-A928390D0153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Hourly distribution of orders.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21B43D7-E7F4-72D7-F00B-F62E0376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17471"/>
              </p:ext>
            </p:extLst>
          </p:nvPr>
        </p:nvGraphicFramePr>
        <p:xfrm>
          <a:off x="11912361" y="2513791"/>
          <a:ext cx="5114364" cy="444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182">
                  <a:extLst>
                    <a:ext uri="{9D8B030D-6E8A-4147-A177-3AD203B41FA5}">
                      <a16:colId xmlns:a16="http://schemas.microsoft.com/office/drawing/2014/main" val="1297894614"/>
                    </a:ext>
                  </a:extLst>
                </a:gridCol>
                <a:gridCol w="2557182">
                  <a:extLst>
                    <a:ext uri="{9D8B030D-6E8A-4147-A177-3AD203B41FA5}">
                      <a16:colId xmlns:a16="http://schemas.microsoft.com/office/drawing/2014/main" val="739961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hour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Order_count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90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1231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0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2520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81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2455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03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1472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1468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188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1920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74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2336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553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2399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10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860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1642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25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1198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228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6769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0254B-BF0E-1EC0-A612-B4719211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16E7DC-4529-4A0F-F522-E589FBEA5C3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C5DEE5B-AC55-DE54-A616-C74952B26CD9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745CB6F-52A1-D5CE-A954-AB3913ED2DAC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246716E-AEB6-A17A-0291-F7D1947696C1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14FE680-D72F-C01D-1F18-17990D545746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3F99D05-DF84-4F42-FDFC-144116153B4B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1EF074E-6F18-E87A-A926-C8FAFEF07F5A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377DA00-938C-013A-B150-8363998858A6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66320DA-EB38-9ADD-56D5-8B6A4FED0301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0150161-6FA6-DABE-BDF3-CE89B4097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42348"/>
              </p:ext>
            </p:extLst>
          </p:nvPr>
        </p:nvGraphicFramePr>
        <p:xfrm>
          <a:off x="1984030" y="7404493"/>
          <a:ext cx="14319939" cy="2463408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3408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Supreme and Veggie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categories offer the widest variety, indicating a broader menu focus in these segments.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4CE506E7-E1D5-9BFC-D4A9-78F03B1F3D99}"/>
              </a:ext>
            </a:extLst>
          </p:cNvPr>
          <p:cNvSpPr txBox="1"/>
          <p:nvPr/>
        </p:nvSpPr>
        <p:spPr>
          <a:xfrm>
            <a:off x="1390832" y="2839646"/>
            <a:ext cx="7343973" cy="2403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category,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category;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819EC50-5194-7D56-D2D7-00BB993BEF20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6649E9C-B994-F9FB-E3D7-6A55AC128E76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F7D98E-0172-097E-099A-9BBC83A0DCF9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CATEGORY-WISE PIZZA variety.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F66A1F-747B-148F-7564-3AF0F8616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5366"/>
              </p:ext>
            </p:extLst>
          </p:nvPr>
        </p:nvGraphicFramePr>
        <p:xfrm>
          <a:off x="11153180" y="3023367"/>
          <a:ext cx="5114364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182">
                  <a:extLst>
                    <a:ext uri="{9D8B030D-6E8A-4147-A177-3AD203B41FA5}">
                      <a16:colId xmlns:a16="http://schemas.microsoft.com/office/drawing/2014/main" val="1297894614"/>
                    </a:ext>
                  </a:extLst>
                </a:gridCol>
                <a:gridCol w="2557182">
                  <a:extLst>
                    <a:ext uri="{9D8B030D-6E8A-4147-A177-3AD203B41FA5}">
                      <a16:colId xmlns:a16="http://schemas.microsoft.com/office/drawing/2014/main" val="7399610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Count(name)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90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Chicken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05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811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Supreme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03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Veggie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475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24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27D4A-A5F8-DBE8-452D-78013504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F6B4FD-4C64-A0D3-7001-8E78C856416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F825CA2-6A46-D7AC-9B97-3A69D37B0C0A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33BA8DA-9C59-679E-0262-58F635E40CBD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10139E-681F-AD83-A287-B5195BFEEDD8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59895295-53EC-8FE7-367B-CF16D7EFADDA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9ED2083-0F9A-24D7-6811-3BD2B0FDA131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06FD63B-1863-82FA-E32F-F7F8F8FF6351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9AB9F9C-3E6B-82EB-5E32-FF9EC2D90CCD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EFAEECD-9244-27B0-B731-9158CE73556B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62919C6-8986-2860-6593-390367D89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15107"/>
              </p:ext>
            </p:extLst>
          </p:nvPr>
        </p:nvGraphicFramePr>
        <p:xfrm>
          <a:off x="1984030" y="7713829"/>
          <a:ext cx="14319939" cy="2154072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4072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On average, around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138 pizzas are ordered per day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, indicating steady and consistent daily demand.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5F9B6A94-5C5E-E533-ADAB-C94E6D6BE4C0}"/>
              </a:ext>
            </a:extLst>
          </p:cNvPr>
          <p:cNvSpPr txBox="1"/>
          <p:nvPr/>
        </p:nvSpPr>
        <p:spPr>
          <a:xfrm>
            <a:off x="1390832" y="2839646"/>
            <a:ext cx="7343973" cy="475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AVG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(quantity)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(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orders.order_date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quantity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5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orders</a:t>
            </a: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order_details.order_id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5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orders.order_date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9E5FDF0-E473-0956-74AA-84D667B89A21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3C94E61-4BCB-221A-2DF9-2430EA330FF4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316CECB-1B95-2B45-3823-761F6F9EF653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Average number of pizzas ordered per day.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F6274C7-D696-1115-7786-07BA258AD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14238"/>
              </p:ext>
            </p:extLst>
          </p:nvPr>
        </p:nvGraphicFramePr>
        <p:xfrm>
          <a:off x="11153180" y="3023367"/>
          <a:ext cx="2181820" cy="1066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1820">
                  <a:extLst>
                    <a:ext uri="{9D8B030D-6E8A-4147-A177-3AD203B41FA5}">
                      <a16:colId xmlns:a16="http://schemas.microsoft.com/office/drawing/2014/main" val="12978946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77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AVG(quantity)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909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40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138.3739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305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6498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C7390-DA48-AD41-E053-5EF8C82C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A77689-678D-ADF4-1684-F50BFF6468A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9947B63-F50C-9D0B-CEDC-5FE50F3D9654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A14EB5-D980-0929-F603-DF2CFE5E11C4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D0F7404-D7B3-4F07-763E-60D0B14EBF5F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896F35E-5EA5-FC54-5B8A-29AEECAC6F17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CCD8C78-3713-D041-EA71-29B895570C0D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D2DBF8C-6676-939B-EA09-7D1F08E8D0B8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C70BBCD-25FE-01E4-0CF1-580A253BB5B0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2A61DD0-8B6B-E8BE-1150-016E0B7B7490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F73BE4C-D8E0-3D37-D21F-18EF421C0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63209"/>
              </p:ext>
            </p:extLst>
          </p:nvPr>
        </p:nvGraphicFramePr>
        <p:xfrm>
          <a:off x="4953000" y="7713829"/>
          <a:ext cx="11350969" cy="2154072"/>
        </p:xfrm>
        <a:graphic>
          <a:graphicData uri="http://schemas.openxmlformats.org/drawingml/2006/table">
            <a:tbl>
              <a:tblPr/>
              <a:tblGrid>
                <a:gridCol w="11350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407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Thai Chicken Pizza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generates the highest revenue, highlighting the strong performance of chicken-based pizzas.</a:t>
                      </a:r>
                      <a:endParaRPr lang="en-US" sz="32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3439E029-0DEF-CAEC-0611-3E8BB828F25F}"/>
              </a:ext>
            </a:extLst>
          </p:cNvPr>
          <p:cNvSpPr txBox="1"/>
          <p:nvPr/>
        </p:nvSpPr>
        <p:spPr>
          <a:xfrm>
            <a:off x="1390832" y="2839646"/>
            <a:ext cx="7343973" cy="5792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776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</a:p>
          <a:p>
            <a:pPr>
              <a:lnSpc>
                <a:spcPts val="3776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LIMIT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195005D-E347-B380-DB9C-B30805275219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3476CF1-4368-BC64-1588-6380BCFCBA85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98C4F1-FCD5-D56E-0F59-E597B1238528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Top 3 pizzas by revenue.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850754-410C-C1C7-8EDF-CAAF6E40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102556"/>
              </p:ext>
            </p:extLst>
          </p:nvPr>
        </p:nvGraphicFramePr>
        <p:xfrm>
          <a:off x="10634281" y="3051698"/>
          <a:ext cx="59248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961">
                  <a:extLst>
                    <a:ext uri="{9D8B030D-6E8A-4147-A177-3AD203B41FA5}">
                      <a16:colId xmlns:a16="http://schemas.microsoft.com/office/drawing/2014/main" val="2547471643"/>
                    </a:ext>
                  </a:extLst>
                </a:gridCol>
                <a:gridCol w="3122916">
                  <a:extLst>
                    <a:ext uri="{9D8B030D-6E8A-4147-A177-3AD203B41FA5}">
                      <a16:colId xmlns:a16="http://schemas.microsoft.com/office/drawing/2014/main" val="27255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Thai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$43,434.25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29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Barbecue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$42,768.00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33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California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$41,409.50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238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5406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B2E43-E556-1783-744A-56A745F9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FBC933-F340-FEC3-2F36-4B68D99349A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AD07F1A-559E-32F5-C4A1-62B286061BDF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C191DAC-DDA8-FA54-2F5E-5264CFCDA8C7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574990-AB16-8D3C-ABD7-3E3AB810F5CF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211D70DA-16D2-10C8-436F-CEDAC705EAAC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BB96F7F-8222-C7EA-8AD3-D07B70469E6C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ABAD587-5127-E385-2FB8-C83ED9AA8623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69A4461-0A5F-3731-C986-4BC9B1C8BF24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A94CF09-89EE-7459-6689-8F558AFC74F2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26F6386-044D-C386-483D-B964E496E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83974"/>
              </p:ext>
            </p:extLst>
          </p:nvPr>
        </p:nvGraphicFramePr>
        <p:xfrm>
          <a:off x="9144000" y="6286500"/>
          <a:ext cx="8304812" cy="3479310"/>
        </p:xfrm>
        <a:graphic>
          <a:graphicData uri="http://schemas.openxmlformats.org/drawingml/2006/table">
            <a:tbl>
              <a:tblPr/>
              <a:tblGrid>
                <a:gridCol w="830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7931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The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Classic category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contributes the highest share of total revenue, while other categories show a fairly balanced distribution.</a:t>
                      </a:r>
                      <a:endParaRPr lang="en-US" sz="32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CB6739B7-E502-063B-B208-A5B60D6FA1D6}"/>
              </a:ext>
            </a:extLst>
          </p:cNvPr>
          <p:cNvSpPr txBox="1"/>
          <p:nvPr/>
        </p:nvSpPr>
        <p:spPr>
          <a:xfrm>
            <a:off x="1399856" y="2570328"/>
            <a:ext cx="8810944" cy="7805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ROUND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/ (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ROUND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	FROM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*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 2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95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395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95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395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>
              <a:lnSpc>
                <a:spcPts val="3395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EA1B19F-9273-CB74-89A5-E6FA7CBA08F4}"/>
              </a:ext>
            </a:extLst>
          </p:cNvPr>
          <p:cNvSpPr txBox="1"/>
          <p:nvPr/>
        </p:nvSpPr>
        <p:spPr>
          <a:xfrm>
            <a:off x="878259" y="2077516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8476394-F8EB-6BB7-B4DB-FCF3A9181A6F}"/>
              </a:ext>
            </a:extLst>
          </p:cNvPr>
          <p:cNvSpPr txBox="1"/>
          <p:nvPr/>
        </p:nvSpPr>
        <p:spPr>
          <a:xfrm>
            <a:off x="10144711" y="2077515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800CE2-4295-78C6-A09C-D715B9E6994D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REVENUE CONTRIBUTION by category.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7FA96E1-1005-12C9-9627-FB4D3442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99212"/>
              </p:ext>
            </p:extLst>
          </p:nvPr>
        </p:nvGraphicFramePr>
        <p:xfrm>
          <a:off x="10710788" y="2702108"/>
          <a:ext cx="42244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12">
                  <a:extLst>
                    <a:ext uri="{9D8B030D-6E8A-4147-A177-3AD203B41FA5}">
                      <a16:colId xmlns:a16="http://schemas.microsoft.com/office/drawing/2014/main" val="3406831242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583819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revenue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66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Classic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$26.91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6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Supreme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$25.46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47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Chicken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$23.96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92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Veggie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$23.68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065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164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FC8E8-43DB-4840-F508-8BFEAA67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DC817B-C4AA-3E33-31A1-2690316AB03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936DF3D-7395-55BD-2DBD-6304DAE766D2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06EFDF6-FACD-8FAD-0245-B6B6A1135F26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5573B3F-37B0-1478-38BF-887D6C760CB2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0FCAA4E0-59FC-4750-4B0F-12DF5391C38C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8FE7468-57ED-B55D-6FC8-EC72C84B67B7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6B5A205-6430-9707-0081-26C7C2E09AB6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D6C8A71-3357-15BE-FBD7-2931D23CC8D7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7BC55D5-0612-A6BA-BC8F-792AF9DC37CC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03FDAB3A-D50D-0E59-427F-F1AA345F6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10170"/>
              </p:ext>
            </p:extLst>
          </p:nvPr>
        </p:nvGraphicFramePr>
        <p:xfrm>
          <a:off x="7603599" y="6445421"/>
          <a:ext cx="9293569" cy="3352801"/>
        </p:xfrm>
        <a:graphic>
          <a:graphicData uri="http://schemas.openxmlformats.org/drawingml/2006/table">
            <a:tbl>
              <a:tblPr/>
              <a:tblGrid>
                <a:gridCol w="9293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Cumulative revenue increases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steadily over time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, indicating consistent sales growth and stable customer demand.</a:t>
                      </a:r>
                      <a:endParaRPr lang="en-US" sz="32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83E2D6BC-CF53-BCBE-D79D-53F3F9F7A268}"/>
              </a:ext>
            </a:extLst>
          </p:cNvPr>
          <p:cNvSpPr txBox="1"/>
          <p:nvPr/>
        </p:nvSpPr>
        <p:spPr>
          <a:xfrm>
            <a:off x="1390832" y="2839646"/>
            <a:ext cx="7343973" cy="6414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(revenue)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OVER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order_date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cum_revenue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orders.order_date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pizzas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orders</a:t>
            </a:r>
          </a:p>
          <a:p>
            <a:pPr>
              <a:lnSpc>
                <a:spcPts val="3642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order_details.order_id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orders.order_date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2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sales;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5D30BAB-5260-9483-6293-E390A335B409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6553093-495D-1690-7924-1E9C649C096B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0D7155-8F6E-541D-E1A5-8704FA9CF240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CUMULATIVE REVENUE OVER TIME.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DB90195-33C2-1B21-FC89-FF206D476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309155"/>
              </p:ext>
            </p:extLst>
          </p:nvPr>
        </p:nvGraphicFramePr>
        <p:xfrm>
          <a:off x="11073507" y="2943028"/>
          <a:ext cx="449425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064">
                  <a:extLst>
                    <a:ext uri="{9D8B030D-6E8A-4147-A177-3AD203B41FA5}">
                      <a16:colId xmlns:a16="http://schemas.microsoft.com/office/drawing/2014/main" val="2573595533"/>
                    </a:ext>
                  </a:extLst>
                </a:gridCol>
                <a:gridCol w="2542186">
                  <a:extLst>
                    <a:ext uri="{9D8B030D-6E8A-4147-A177-3AD203B41FA5}">
                      <a16:colId xmlns:a16="http://schemas.microsoft.com/office/drawing/2014/main" val="4288666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order_date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cum_revenue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7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2015-01-01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$2713.85004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6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2015-01-02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$5445.75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50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2015-01-03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$8108.15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568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2015-01-04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$9863.6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7058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2015-01-05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$11929.55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13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304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A469-B963-8866-617F-64DB934D5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B90198-52A5-4DDA-BF7B-B7BE159399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pPr>
              <a:lnSpc>
                <a:spcPts val="3359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CCEE522-2170-7361-D989-399BB38B8DFD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434CFF-6586-89E3-7306-0A75F1CA9EE3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CB6B68D-179C-19DB-19B8-38B79748D50F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D07BF8E2-CA1E-A039-24A3-F5F0F62460DD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5A626F8-FB71-BE11-6DDD-85A10580A88E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F861AAA-CCD7-ED95-7FC2-B5E84C036432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21D81D5-039C-6A04-E7B2-78BBD382777F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C6D8D1C-F585-D662-79BD-2C53B82F326C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7490148B-D8C4-922D-820F-7DC8073C2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70294"/>
              </p:ext>
            </p:extLst>
          </p:nvPr>
        </p:nvGraphicFramePr>
        <p:xfrm>
          <a:off x="8991600" y="6445421"/>
          <a:ext cx="7905568" cy="3352801"/>
        </p:xfrm>
        <a:graphic>
          <a:graphicData uri="http://schemas.openxmlformats.org/drawingml/2006/table">
            <a:tbl>
              <a:tblPr/>
              <a:tblGrid>
                <a:gridCol w="7905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1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Each pizza category has distinct top revenue contributors, indicating diversified customer preferences across categories.</a:t>
                      </a:r>
                      <a:endParaRPr lang="en-US" sz="32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D04CF0FB-A227-6429-5CDA-103BD10564E3}"/>
              </a:ext>
            </a:extLst>
          </p:cNvPr>
          <p:cNvSpPr txBox="1"/>
          <p:nvPr/>
        </p:nvSpPr>
        <p:spPr>
          <a:xfrm>
            <a:off x="1390832" y="2839646"/>
            <a:ext cx="7343973" cy="741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revenue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category,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revenue,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RANK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OVER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PARTITION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category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(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revenue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FROM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pizzas</a:t>
            </a: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9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GROUP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pizza_types.category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WHERE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&lt;=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7E6E070-A62F-961E-5FF2-B36A8EC052EA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E490602-41C6-03C4-B081-62CCAB218CA1}"/>
              </a:ext>
            </a:extLst>
          </p:cNvPr>
          <p:cNvSpPr txBox="1"/>
          <p:nvPr/>
        </p:nvSpPr>
        <p:spPr>
          <a:xfrm>
            <a:off x="10210800" y="2390790"/>
            <a:ext cx="1725414" cy="51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6E59425-DA02-06A0-C949-EC279248584A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25"/>
              </a:lnSpc>
            </a:pPr>
            <a:r>
              <a:rPr lang="en-US" sz="66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Top revenue generating pizzas by category.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38624A6-88FF-3219-715E-109ACEAA2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16208"/>
              </p:ext>
            </p:extLst>
          </p:nvPr>
        </p:nvGraphicFramePr>
        <p:xfrm>
          <a:off x="11073506" y="2943028"/>
          <a:ext cx="569049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7294">
                  <a:extLst>
                    <a:ext uri="{9D8B030D-6E8A-4147-A177-3AD203B41FA5}">
                      <a16:colId xmlns:a16="http://schemas.microsoft.com/office/drawing/2014/main" val="257359553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88666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revenue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47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Thai Chicken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$43434.25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6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Barbecue Chicken Pizza 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$42768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50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California Chicken Pizza 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$41409.5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568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Classic Deluxe Pizza 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$38180.5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7058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Spicy Italian Pizza 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$32273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13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2199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84409" y="1665903"/>
            <a:ext cx="12568481" cy="9219167"/>
            <a:chOff x="0" y="0"/>
            <a:chExt cx="4198620" cy="3079750"/>
          </a:xfrm>
        </p:grpSpPr>
        <p:sp>
          <p:nvSpPr>
            <p:cNvPr id="7" name="Freeform 7"/>
            <p:cNvSpPr/>
            <p:nvPr/>
          </p:nvSpPr>
          <p:spPr>
            <a:xfrm>
              <a:off x="-5484" y="-27"/>
              <a:ext cx="4207914" cy="3081047"/>
            </a:xfrm>
            <a:custGeom>
              <a:avLst/>
              <a:gdLst/>
              <a:ahLst/>
              <a:cxnLst/>
              <a:rect l="l" t="t" r="r" b="b"/>
              <a:pathLst>
                <a:path w="4207914" h="3081047">
                  <a:moveTo>
                    <a:pt x="4188864" y="1508787"/>
                  </a:moveTo>
                  <a:cubicBezTo>
                    <a:pt x="4192674" y="1506247"/>
                    <a:pt x="4196484" y="1504977"/>
                    <a:pt x="4199024" y="1501167"/>
                  </a:cubicBezTo>
                  <a:cubicBezTo>
                    <a:pt x="4201564" y="1498627"/>
                    <a:pt x="4206644" y="1494817"/>
                    <a:pt x="4206644" y="1491007"/>
                  </a:cubicBezTo>
                  <a:cubicBezTo>
                    <a:pt x="4206644" y="1488467"/>
                    <a:pt x="4201564" y="1484657"/>
                    <a:pt x="4199024" y="1482117"/>
                  </a:cubicBezTo>
                  <a:lnTo>
                    <a:pt x="4187594" y="1470687"/>
                  </a:lnTo>
                  <a:cubicBezTo>
                    <a:pt x="4190134" y="1468147"/>
                    <a:pt x="4195214" y="1466877"/>
                    <a:pt x="4195214" y="1463067"/>
                  </a:cubicBezTo>
                  <a:cubicBezTo>
                    <a:pt x="4197754" y="1452907"/>
                    <a:pt x="4201564" y="1442747"/>
                    <a:pt x="4201564" y="1432587"/>
                  </a:cubicBezTo>
                  <a:cubicBezTo>
                    <a:pt x="4201564" y="1427507"/>
                    <a:pt x="4192674" y="1423697"/>
                    <a:pt x="4187594" y="1417347"/>
                  </a:cubicBezTo>
                  <a:cubicBezTo>
                    <a:pt x="4192674" y="1417347"/>
                    <a:pt x="4195214" y="1417347"/>
                    <a:pt x="4199024" y="1416077"/>
                  </a:cubicBezTo>
                  <a:lnTo>
                    <a:pt x="4199024" y="1412267"/>
                  </a:lnTo>
                  <a:lnTo>
                    <a:pt x="4187594" y="1412267"/>
                  </a:lnTo>
                  <a:cubicBezTo>
                    <a:pt x="4179974" y="1407187"/>
                    <a:pt x="4172354" y="1397027"/>
                    <a:pt x="4169814" y="1398297"/>
                  </a:cubicBezTo>
                  <a:cubicBezTo>
                    <a:pt x="4155844" y="1405917"/>
                    <a:pt x="4155844" y="1395757"/>
                    <a:pt x="4153304" y="1388137"/>
                  </a:cubicBezTo>
                  <a:cubicBezTo>
                    <a:pt x="4148224" y="1389407"/>
                    <a:pt x="4143144" y="1390677"/>
                    <a:pt x="4139334" y="1389407"/>
                  </a:cubicBezTo>
                  <a:cubicBezTo>
                    <a:pt x="4130444" y="1388137"/>
                    <a:pt x="4121554" y="1384327"/>
                    <a:pt x="4112664" y="1384327"/>
                  </a:cubicBezTo>
                  <a:cubicBezTo>
                    <a:pt x="4101234" y="1383057"/>
                    <a:pt x="4088534" y="1383057"/>
                    <a:pt x="4075834" y="1381787"/>
                  </a:cubicBezTo>
                  <a:cubicBezTo>
                    <a:pt x="4056784" y="1379247"/>
                    <a:pt x="4037734" y="1376707"/>
                    <a:pt x="4018684" y="1374167"/>
                  </a:cubicBezTo>
                  <a:cubicBezTo>
                    <a:pt x="4017414" y="1374167"/>
                    <a:pt x="4014874" y="1376707"/>
                    <a:pt x="4013604" y="1376707"/>
                  </a:cubicBezTo>
                  <a:cubicBezTo>
                    <a:pt x="4003444" y="1375437"/>
                    <a:pt x="3993284" y="1374167"/>
                    <a:pt x="3984394" y="1371627"/>
                  </a:cubicBezTo>
                  <a:cubicBezTo>
                    <a:pt x="3981854" y="1370357"/>
                    <a:pt x="3980584" y="1364007"/>
                    <a:pt x="3980584" y="1361467"/>
                  </a:cubicBezTo>
                  <a:cubicBezTo>
                    <a:pt x="3994554" y="1351307"/>
                    <a:pt x="4008524" y="1341147"/>
                    <a:pt x="4017414" y="1334797"/>
                  </a:cubicBezTo>
                  <a:cubicBezTo>
                    <a:pt x="4027574" y="1333527"/>
                    <a:pt x="4033924" y="1332257"/>
                    <a:pt x="4042814" y="1332257"/>
                  </a:cubicBezTo>
                  <a:cubicBezTo>
                    <a:pt x="4035194" y="1322097"/>
                    <a:pt x="4030114" y="1317017"/>
                    <a:pt x="4023764" y="1309397"/>
                  </a:cubicBezTo>
                  <a:cubicBezTo>
                    <a:pt x="4019954" y="1310667"/>
                    <a:pt x="4016144" y="1311937"/>
                    <a:pt x="4009794" y="1314477"/>
                  </a:cubicBezTo>
                  <a:cubicBezTo>
                    <a:pt x="4009794" y="1308127"/>
                    <a:pt x="4009794" y="1301777"/>
                    <a:pt x="4011064" y="1301777"/>
                  </a:cubicBezTo>
                  <a:cubicBezTo>
                    <a:pt x="4016144" y="1300507"/>
                    <a:pt x="4023764" y="1299237"/>
                    <a:pt x="4027574" y="1301777"/>
                  </a:cubicBezTo>
                  <a:cubicBezTo>
                    <a:pt x="4032654" y="1305587"/>
                    <a:pt x="4035194" y="1311937"/>
                    <a:pt x="4040274" y="1319557"/>
                  </a:cubicBezTo>
                  <a:cubicBezTo>
                    <a:pt x="4042814" y="1319557"/>
                    <a:pt x="4047894" y="1320827"/>
                    <a:pt x="4052974" y="1320827"/>
                  </a:cubicBezTo>
                  <a:cubicBezTo>
                    <a:pt x="4051704" y="1304317"/>
                    <a:pt x="4051704" y="1304317"/>
                    <a:pt x="4037734" y="1280187"/>
                  </a:cubicBezTo>
                  <a:cubicBezTo>
                    <a:pt x="4055514" y="1280187"/>
                    <a:pt x="4060594" y="1275107"/>
                    <a:pt x="4056784" y="1257327"/>
                  </a:cubicBezTo>
                  <a:cubicBezTo>
                    <a:pt x="4068214" y="1256057"/>
                    <a:pt x="4080914" y="1254787"/>
                    <a:pt x="4092344" y="1254787"/>
                  </a:cubicBezTo>
                  <a:cubicBezTo>
                    <a:pt x="4091074" y="1252247"/>
                    <a:pt x="4088534" y="1247167"/>
                    <a:pt x="4087264" y="1243357"/>
                  </a:cubicBezTo>
                  <a:cubicBezTo>
                    <a:pt x="4092344" y="1244627"/>
                    <a:pt x="4096154" y="1245897"/>
                    <a:pt x="4098694" y="1247167"/>
                  </a:cubicBezTo>
                  <a:cubicBezTo>
                    <a:pt x="4099964" y="1240817"/>
                    <a:pt x="4099964" y="1234467"/>
                    <a:pt x="4101234" y="1229387"/>
                  </a:cubicBezTo>
                  <a:cubicBezTo>
                    <a:pt x="4102504" y="1223037"/>
                    <a:pt x="4103774" y="1215417"/>
                    <a:pt x="4105044" y="1209067"/>
                  </a:cubicBezTo>
                  <a:cubicBezTo>
                    <a:pt x="4105044" y="1206527"/>
                    <a:pt x="4103774" y="1202717"/>
                    <a:pt x="4105044" y="1198907"/>
                  </a:cubicBezTo>
                  <a:cubicBezTo>
                    <a:pt x="4108854" y="1188747"/>
                    <a:pt x="4110124" y="1173507"/>
                    <a:pt x="4106314" y="1165887"/>
                  </a:cubicBezTo>
                  <a:cubicBezTo>
                    <a:pt x="4108854" y="1163347"/>
                    <a:pt x="4110124" y="1159537"/>
                    <a:pt x="4110124" y="1156997"/>
                  </a:cubicBezTo>
                  <a:cubicBezTo>
                    <a:pt x="4110124" y="1146837"/>
                    <a:pt x="4110124" y="1135407"/>
                    <a:pt x="4108854" y="1125247"/>
                  </a:cubicBezTo>
                  <a:cubicBezTo>
                    <a:pt x="4107584" y="1115087"/>
                    <a:pt x="4106314" y="1106197"/>
                    <a:pt x="4105044" y="1096037"/>
                  </a:cubicBezTo>
                  <a:cubicBezTo>
                    <a:pt x="4103774" y="1093497"/>
                    <a:pt x="4103774" y="1090957"/>
                    <a:pt x="4105044" y="1087147"/>
                  </a:cubicBezTo>
                  <a:cubicBezTo>
                    <a:pt x="4108854" y="1076987"/>
                    <a:pt x="4111394" y="1066827"/>
                    <a:pt x="4103774" y="1056667"/>
                  </a:cubicBezTo>
                  <a:cubicBezTo>
                    <a:pt x="4101234" y="1054127"/>
                    <a:pt x="4102504" y="1047777"/>
                    <a:pt x="4103774" y="1043967"/>
                  </a:cubicBezTo>
                  <a:cubicBezTo>
                    <a:pt x="4107584" y="1029997"/>
                    <a:pt x="4099964" y="1018567"/>
                    <a:pt x="4085994" y="1016027"/>
                  </a:cubicBezTo>
                  <a:lnTo>
                    <a:pt x="4080914" y="1016027"/>
                  </a:lnTo>
                  <a:cubicBezTo>
                    <a:pt x="4082184" y="1012217"/>
                    <a:pt x="4083454" y="1010947"/>
                    <a:pt x="4084724" y="1008407"/>
                  </a:cubicBezTo>
                  <a:cubicBezTo>
                    <a:pt x="4080914" y="1007137"/>
                    <a:pt x="4077104" y="1007137"/>
                    <a:pt x="4074564" y="1004597"/>
                  </a:cubicBezTo>
                  <a:cubicBezTo>
                    <a:pt x="4072024" y="1003327"/>
                    <a:pt x="4070754" y="999517"/>
                    <a:pt x="4068214" y="998247"/>
                  </a:cubicBezTo>
                  <a:cubicBezTo>
                    <a:pt x="4058054" y="993167"/>
                    <a:pt x="4046624" y="988087"/>
                    <a:pt x="4035194" y="983007"/>
                  </a:cubicBezTo>
                  <a:cubicBezTo>
                    <a:pt x="4031384" y="981737"/>
                    <a:pt x="4026304" y="981737"/>
                    <a:pt x="4022494" y="981737"/>
                  </a:cubicBezTo>
                  <a:cubicBezTo>
                    <a:pt x="4019954" y="983007"/>
                    <a:pt x="4018684" y="977927"/>
                    <a:pt x="4016144" y="977927"/>
                  </a:cubicBezTo>
                  <a:cubicBezTo>
                    <a:pt x="3998364" y="974117"/>
                    <a:pt x="3980584" y="971577"/>
                    <a:pt x="3962804" y="966497"/>
                  </a:cubicBezTo>
                  <a:cubicBezTo>
                    <a:pt x="3948834" y="961417"/>
                    <a:pt x="3932324" y="971577"/>
                    <a:pt x="3918354" y="961417"/>
                  </a:cubicBezTo>
                  <a:cubicBezTo>
                    <a:pt x="3917084" y="960147"/>
                    <a:pt x="3914544" y="962687"/>
                    <a:pt x="3913274" y="962687"/>
                  </a:cubicBezTo>
                  <a:cubicBezTo>
                    <a:pt x="3901844" y="960147"/>
                    <a:pt x="3891684" y="966497"/>
                    <a:pt x="3880254" y="962687"/>
                  </a:cubicBezTo>
                  <a:cubicBezTo>
                    <a:pt x="3868824" y="958877"/>
                    <a:pt x="3856124" y="957607"/>
                    <a:pt x="3851044" y="946177"/>
                  </a:cubicBezTo>
                  <a:cubicBezTo>
                    <a:pt x="3845964" y="934747"/>
                    <a:pt x="3842154" y="923317"/>
                    <a:pt x="3842154" y="911887"/>
                  </a:cubicBezTo>
                  <a:cubicBezTo>
                    <a:pt x="3843424" y="897917"/>
                    <a:pt x="3849774" y="882677"/>
                    <a:pt x="3825644" y="885217"/>
                  </a:cubicBezTo>
                  <a:cubicBezTo>
                    <a:pt x="3826914" y="882677"/>
                    <a:pt x="3826914" y="880137"/>
                    <a:pt x="3828184" y="878867"/>
                  </a:cubicBezTo>
                  <a:cubicBezTo>
                    <a:pt x="3754524" y="871247"/>
                    <a:pt x="3680864" y="864897"/>
                    <a:pt x="3608474" y="857277"/>
                  </a:cubicBezTo>
                  <a:cubicBezTo>
                    <a:pt x="3605934" y="848387"/>
                    <a:pt x="3603394" y="838227"/>
                    <a:pt x="3600854" y="824257"/>
                  </a:cubicBezTo>
                  <a:cubicBezTo>
                    <a:pt x="3614824" y="839497"/>
                    <a:pt x="3627524" y="848387"/>
                    <a:pt x="3645304" y="847117"/>
                  </a:cubicBezTo>
                  <a:cubicBezTo>
                    <a:pt x="3646574" y="836957"/>
                    <a:pt x="3645304" y="829337"/>
                    <a:pt x="3635144" y="822987"/>
                  </a:cubicBezTo>
                  <a:cubicBezTo>
                    <a:pt x="3633874" y="821717"/>
                    <a:pt x="3632604" y="816637"/>
                    <a:pt x="3633874" y="814097"/>
                  </a:cubicBezTo>
                  <a:cubicBezTo>
                    <a:pt x="3638954" y="801397"/>
                    <a:pt x="3644034" y="789967"/>
                    <a:pt x="3647844" y="778537"/>
                  </a:cubicBezTo>
                  <a:cubicBezTo>
                    <a:pt x="3652924" y="782347"/>
                    <a:pt x="3656734" y="784887"/>
                    <a:pt x="3661814" y="787427"/>
                  </a:cubicBezTo>
                  <a:lnTo>
                    <a:pt x="3664354" y="784887"/>
                  </a:lnTo>
                  <a:lnTo>
                    <a:pt x="3649114" y="762027"/>
                  </a:lnTo>
                  <a:cubicBezTo>
                    <a:pt x="3659274" y="764567"/>
                    <a:pt x="3668164" y="765837"/>
                    <a:pt x="3679594" y="768377"/>
                  </a:cubicBezTo>
                  <a:cubicBezTo>
                    <a:pt x="3675784" y="760757"/>
                    <a:pt x="3671974" y="755677"/>
                    <a:pt x="3671974" y="755677"/>
                  </a:cubicBezTo>
                  <a:cubicBezTo>
                    <a:pt x="3678324" y="750597"/>
                    <a:pt x="3684674" y="745517"/>
                    <a:pt x="3693564" y="739167"/>
                  </a:cubicBezTo>
                  <a:cubicBezTo>
                    <a:pt x="3693564" y="737897"/>
                    <a:pt x="3694834" y="730277"/>
                    <a:pt x="3698644" y="729007"/>
                  </a:cubicBezTo>
                  <a:cubicBezTo>
                    <a:pt x="3706264" y="725197"/>
                    <a:pt x="3708804" y="731547"/>
                    <a:pt x="3711344" y="737897"/>
                  </a:cubicBezTo>
                  <a:cubicBezTo>
                    <a:pt x="3712614" y="741707"/>
                    <a:pt x="3720234" y="742977"/>
                    <a:pt x="3725314" y="744247"/>
                  </a:cubicBezTo>
                  <a:cubicBezTo>
                    <a:pt x="3730394" y="745517"/>
                    <a:pt x="3736744" y="745517"/>
                    <a:pt x="3743094" y="744247"/>
                  </a:cubicBezTo>
                  <a:cubicBezTo>
                    <a:pt x="3753254" y="744247"/>
                    <a:pt x="3763414" y="742977"/>
                    <a:pt x="3777384" y="741707"/>
                  </a:cubicBezTo>
                  <a:cubicBezTo>
                    <a:pt x="3767224" y="739167"/>
                    <a:pt x="3759604" y="736627"/>
                    <a:pt x="3753254" y="735357"/>
                  </a:cubicBezTo>
                  <a:cubicBezTo>
                    <a:pt x="3753254" y="734087"/>
                    <a:pt x="3753254" y="732817"/>
                    <a:pt x="3751984" y="731547"/>
                  </a:cubicBezTo>
                  <a:cubicBezTo>
                    <a:pt x="3762144" y="729007"/>
                    <a:pt x="3772304" y="726467"/>
                    <a:pt x="3781194" y="723927"/>
                  </a:cubicBezTo>
                  <a:cubicBezTo>
                    <a:pt x="3791354" y="726467"/>
                    <a:pt x="3800244" y="730277"/>
                    <a:pt x="3807864" y="732817"/>
                  </a:cubicBezTo>
                  <a:cubicBezTo>
                    <a:pt x="3810404" y="755677"/>
                    <a:pt x="3825644" y="736627"/>
                    <a:pt x="3834534" y="739167"/>
                  </a:cubicBezTo>
                  <a:cubicBezTo>
                    <a:pt x="3831994" y="734087"/>
                    <a:pt x="3828184" y="729007"/>
                    <a:pt x="3824374" y="722657"/>
                  </a:cubicBezTo>
                  <a:cubicBezTo>
                    <a:pt x="3840884" y="725197"/>
                    <a:pt x="3857394" y="725197"/>
                    <a:pt x="3868824" y="737897"/>
                  </a:cubicBezTo>
                  <a:cubicBezTo>
                    <a:pt x="3870094" y="739167"/>
                    <a:pt x="3875174" y="737897"/>
                    <a:pt x="3877714" y="736627"/>
                  </a:cubicBezTo>
                  <a:cubicBezTo>
                    <a:pt x="3881524" y="737897"/>
                    <a:pt x="3887874" y="740437"/>
                    <a:pt x="3890414" y="739167"/>
                  </a:cubicBezTo>
                  <a:cubicBezTo>
                    <a:pt x="3894224" y="735357"/>
                    <a:pt x="3894224" y="729007"/>
                    <a:pt x="3898034" y="721387"/>
                  </a:cubicBezTo>
                  <a:cubicBezTo>
                    <a:pt x="3906924" y="736627"/>
                    <a:pt x="3915814" y="727737"/>
                    <a:pt x="3924704" y="721387"/>
                  </a:cubicBezTo>
                  <a:cubicBezTo>
                    <a:pt x="3923434" y="725197"/>
                    <a:pt x="3923434" y="727737"/>
                    <a:pt x="3923434" y="727737"/>
                  </a:cubicBezTo>
                  <a:cubicBezTo>
                    <a:pt x="3931054" y="731547"/>
                    <a:pt x="3937404" y="734087"/>
                    <a:pt x="3946294" y="737897"/>
                  </a:cubicBezTo>
                  <a:cubicBezTo>
                    <a:pt x="3952644" y="735357"/>
                    <a:pt x="3960264" y="726467"/>
                    <a:pt x="3971694" y="735357"/>
                  </a:cubicBezTo>
                  <a:cubicBezTo>
                    <a:pt x="3972964" y="736627"/>
                    <a:pt x="3978044" y="734087"/>
                    <a:pt x="3981854" y="734087"/>
                  </a:cubicBezTo>
                  <a:cubicBezTo>
                    <a:pt x="3985664" y="732817"/>
                    <a:pt x="3988204" y="732817"/>
                    <a:pt x="3989474" y="731547"/>
                  </a:cubicBezTo>
                  <a:cubicBezTo>
                    <a:pt x="3992014" y="722657"/>
                    <a:pt x="3993284" y="715037"/>
                    <a:pt x="3997094" y="707417"/>
                  </a:cubicBezTo>
                  <a:cubicBezTo>
                    <a:pt x="4000904" y="699797"/>
                    <a:pt x="3999634" y="692177"/>
                    <a:pt x="3992014" y="689637"/>
                  </a:cubicBezTo>
                  <a:cubicBezTo>
                    <a:pt x="3989474" y="688367"/>
                    <a:pt x="3986934" y="688367"/>
                    <a:pt x="3985664" y="687097"/>
                  </a:cubicBezTo>
                  <a:cubicBezTo>
                    <a:pt x="3997094" y="675667"/>
                    <a:pt x="4007254" y="668047"/>
                    <a:pt x="4023764" y="673127"/>
                  </a:cubicBezTo>
                  <a:cubicBezTo>
                    <a:pt x="4027574" y="674397"/>
                    <a:pt x="4032654" y="669317"/>
                    <a:pt x="4039004" y="665507"/>
                  </a:cubicBezTo>
                  <a:cubicBezTo>
                    <a:pt x="4035194" y="661697"/>
                    <a:pt x="4032654" y="660427"/>
                    <a:pt x="4030114" y="659157"/>
                  </a:cubicBezTo>
                  <a:cubicBezTo>
                    <a:pt x="4040274" y="637567"/>
                    <a:pt x="4056784" y="651537"/>
                    <a:pt x="4072024" y="651537"/>
                  </a:cubicBezTo>
                  <a:cubicBezTo>
                    <a:pt x="4066944" y="647727"/>
                    <a:pt x="4064404" y="643917"/>
                    <a:pt x="4061864" y="642647"/>
                  </a:cubicBezTo>
                  <a:cubicBezTo>
                    <a:pt x="4069484" y="638837"/>
                    <a:pt x="4077104" y="636297"/>
                    <a:pt x="4083454" y="632487"/>
                  </a:cubicBezTo>
                  <a:cubicBezTo>
                    <a:pt x="4084724" y="627407"/>
                    <a:pt x="4083454" y="622327"/>
                    <a:pt x="4084724" y="619787"/>
                  </a:cubicBezTo>
                  <a:cubicBezTo>
                    <a:pt x="4091074" y="609627"/>
                    <a:pt x="4087264" y="602007"/>
                    <a:pt x="4077104" y="596927"/>
                  </a:cubicBezTo>
                  <a:cubicBezTo>
                    <a:pt x="4073294" y="594387"/>
                    <a:pt x="4069484" y="589307"/>
                    <a:pt x="4066944" y="585497"/>
                  </a:cubicBezTo>
                  <a:cubicBezTo>
                    <a:pt x="4070754" y="585497"/>
                    <a:pt x="4075834" y="584227"/>
                    <a:pt x="4080914" y="584227"/>
                  </a:cubicBezTo>
                  <a:lnTo>
                    <a:pt x="4080914" y="568987"/>
                  </a:lnTo>
                  <a:cubicBezTo>
                    <a:pt x="4083454" y="568987"/>
                    <a:pt x="4085994" y="568987"/>
                    <a:pt x="4088534" y="570257"/>
                  </a:cubicBezTo>
                  <a:cubicBezTo>
                    <a:pt x="4089804" y="555017"/>
                    <a:pt x="4091074" y="539777"/>
                    <a:pt x="4093614" y="523267"/>
                  </a:cubicBezTo>
                  <a:cubicBezTo>
                    <a:pt x="4079644" y="515647"/>
                    <a:pt x="4087264" y="506757"/>
                    <a:pt x="4094884" y="495327"/>
                  </a:cubicBezTo>
                  <a:cubicBezTo>
                    <a:pt x="4094884" y="495327"/>
                    <a:pt x="4092344" y="494057"/>
                    <a:pt x="4089804" y="494057"/>
                  </a:cubicBezTo>
                  <a:cubicBezTo>
                    <a:pt x="4091074" y="488977"/>
                    <a:pt x="4093614" y="483897"/>
                    <a:pt x="4094884" y="478817"/>
                  </a:cubicBezTo>
                  <a:cubicBezTo>
                    <a:pt x="4097424" y="468657"/>
                    <a:pt x="4093614" y="467387"/>
                    <a:pt x="4082184" y="472467"/>
                  </a:cubicBezTo>
                  <a:cubicBezTo>
                    <a:pt x="4080914" y="469927"/>
                    <a:pt x="4079644" y="466117"/>
                    <a:pt x="4077104" y="463577"/>
                  </a:cubicBezTo>
                  <a:cubicBezTo>
                    <a:pt x="4075834" y="464847"/>
                    <a:pt x="4075834" y="466117"/>
                    <a:pt x="4074564" y="467387"/>
                  </a:cubicBezTo>
                  <a:cubicBezTo>
                    <a:pt x="4069484" y="466117"/>
                    <a:pt x="4065674" y="463577"/>
                    <a:pt x="4060594" y="462307"/>
                  </a:cubicBezTo>
                  <a:cubicBezTo>
                    <a:pt x="4035194" y="452147"/>
                    <a:pt x="4008524" y="454687"/>
                    <a:pt x="3983124" y="453417"/>
                  </a:cubicBezTo>
                  <a:cubicBezTo>
                    <a:pt x="3979314" y="453417"/>
                    <a:pt x="3974234" y="457227"/>
                    <a:pt x="3970424" y="457227"/>
                  </a:cubicBezTo>
                  <a:cubicBezTo>
                    <a:pt x="3955184" y="455957"/>
                    <a:pt x="3941214" y="450877"/>
                    <a:pt x="3927244" y="449607"/>
                  </a:cubicBezTo>
                  <a:cubicBezTo>
                    <a:pt x="3908194" y="448337"/>
                    <a:pt x="3889144" y="448337"/>
                    <a:pt x="3870094" y="448337"/>
                  </a:cubicBezTo>
                  <a:cubicBezTo>
                    <a:pt x="3856124" y="448337"/>
                    <a:pt x="3853584" y="440717"/>
                    <a:pt x="3854854" y="430557"/>
                  </a:cubicBezTo>
                  <a:cubicBezTo>
                    <a:pt x="3859934" y="426747"/>
                    <a:pt x="3865014" y="419127"/>
                    <a:pt x="3865014" y="417857"/>
                  </a:cubicBezTo>
                  <a:cubicBezTo>
                    <a:pt x="3848504" y="405157"/>
                    <a:pt x="3863744" y="396267"/>
                    <a:pt x="3867554" y="386107"/>
                  </a:cubicBezTo>
                  <a:cubicBezTo>
                    <a:pt x="3866284" y="360707"/>
                    <a:pt x="3865014" y="335307"/>
                    <a:pt x="3863744" y="308637"/>
                  </a:cubicBezTo>
                  <a:cubicBezTo>
                    <a:pt x="3866284" y="307367"/>
                    <a:pt x="3871364" y="306097"/>
                    <a:pt x="3875174" y="304827"/>
                  </a:cubicBezTo>
                  <a:cubicBezTo>
                    <a:pt x="3873904" y="301017"/>
                    <a:pt x="3871364" y="297207"/>
                    <a:pt x="3871364" y="293397"/>
                  </a:cubicBezTo>
                  <a:cubicBezTo>
                    <a:pt x="3875174" y="278157"/>
                    <a:pt x="3876444" y="262917"/>
                    <a:pt x="3859934" y="251487"/>
                  </a:cubicBezTo>
                  <a:cubicBezTo>
                    <a:pt x="3867554" y="246407"/>
                    <a:pt x="3873904" y="242597"/>
                    <a:pt x="3881524" y="237517"/>
                  </a:cubicBezTo>
                  <a:cubicBezTo>
                    <a:pt x="3880254" y="236247"/>
                    <a:pt x="3878984" y="233707"/>
                    <a:pt x="3878984" y="232437"/>
                  </a:cubicBezTo>
                  <a:cubicBezTo>
                    <a:pt x="3878984" y="231167"/>
                    <a:pt x="3877714" y="231167"/>
                    <a:pt x="3876444" y="231167"/>
                  </a:cubicBezTo>
                  <a:cubicBezTo>
                    <a:pt x="3863744" y="231167"/>
                    <a:pt x="3858664" y="228627"/>
                    <a:pt x="3857394" y="215927"/>
                  </a:cubicBezTo>
                  <a:cubicBezTo>
                    <a:pt x="3857394" y="213387"/>
                    <a:pt x="3857394" y="209577"/>
                    <a:pt x="3859934" y="207037"/>
                  </a:cubicBezTo>
                  <a:cubicBezTo>
                    <a:pt x="3865014" y="203227"/>
                    <a:pt x="3870094" y="199417"/>
                    <a:pt x="3876444" y="196877"/>
                  </a:cubicBezTo>
                  <a:cubicBezTo>
                    <a:pt x="3878984" y="195607"/>
                    <a:pt x="3884064" y="196877"/>
                    <a:pt x="3886604" y="198147"/>
                  </a:cubicBezTo>
                  <a:cubicBezTo>
                    <a:pt x="3900574" y="205767"/>
                    <a:pt x="3901844" y="205767"/>
                    <a:pt x="3904384" y="189257"/>
                  </a:cubicBezTo>
                  <a:cubicBezTo>
                    <a:pt x="3906924" y="190527"/>
                    <a:pt x="3909464" y="191797"/>
                    <a:pt x="3913274" y="193067"/>
                  </a:cubicBezTo>
                  <a:cubicBezTo>
                    <a:pt x="3912004" y="187987"/>
                    <a:pt x="3912004" y="184177"/>
                    <a:pt x="3909464" y="180367"/>
                  </a:cubicBezTo>
                  <a:cubicBezTo>
                    <a:pt x="3909464" y="179097"/>
                    <a:pt x="3906924" y="177827"/>
                    <a:pt x="3904384" y="176557"/>
                  </a:cubicBezTo>
                  <a:cubicBezTo>
                    <a:pt x="3906924" y="175287"/>
                    <a:pt x="3909464" y="172747"/>
                    <a:pt x="3912004" y="174017"/>
                  </a:cubicBezTo>
                  <a:cubicBezTo>
                    <a:pt x="3924704" y="177827"/>
                    <a:pt x="3932324" y="168937"/>
                    <a:pt x="3941214" y="163857"/>
                  </a:cubicBezTo>
                  <a:cubicBezTo>
                    <a:pt x="3933594" y="153697"/>
                    <a:pt x="3925974" y="144807"/>
                    <a:pt x="3919624" y="134647"/>
                  </a:cubicBezTo>
                  <a:cubicBezTo>
                    <a:pt x="3929784" y="129567"/>
                    <a:pt x="3937404" y="127027"/>
                    <a:pt x="3945024" y="123217"/>
                  </a:cubicBezTo>
                  <a:cubicBezTo>
                    <a:pt x="3928514" y="95277"/>
                    <a:pt x="3928514" y="95277"/>
                    <a:pt x="3939944" y="83847"/>
                  </a:cubicBezTo>
                  <a:cubicBezTo>
                    <a:pt x="3939944" y="82577"/>
                    <a:pt x="3938674" y="81307"/>
                    <a:pt x="3938674" y="80037"/>
                  </a:cubicBezTo>
                  <a:cubicBezTo>
                    <a:pt x="3934864" y="81307"/>
                    <a:pt x="3929784" y="82577"/>
                    <a:pt x="3925974" y="85117"/>
                  </a:cubicBezTo>
                  <a:lnTo>
                    <a:pt x="3924704" y="83847"/>
                  </a:lnTo>
                  <a:cubicBezTo>
                    <a:pt x="3929784" y="78767"/>
                    <a:pt x="3934864" y="74957"/>
                    <a:pt x="3939944" y="69877"/>
                  </a:cubicBezTo>
                  <a:cubicBezTo>
                    <a:pt x="3939944" y="66067"/>
                    <a:pt x="3942484" y="57177"/>
                    <a:pt x="3939944" y="54637"/>
                  </a:cubicBezTo>
                  <a:cubicBezTo>
                    <a:pt x="3929784" y="45747"/>
                    <a:pt x="3941214" y="36857"/>
                    <a:pt x="3938674" y="27967"/>
                  </a:cubicBezTo>
                  <a:cubicBezTo>
                    <a:pt x="3937404" y="25427"/>
                    <a:pt x="3938674" y="19077"/>
                    <a:pt x="3937404" y="19077"/>
                  </a:cubicBezTo>
                  <a:cubicBezTo>
                    <a:pt x="3929784" y="15267"/>
                    <a:pt x="3920894" y="8917"/>
                    <a:pt x="3912004" y="8917"/>
                  </a:cubicBezTo>
                  <a:cubicBezTo>
                    <a:pt x="3891684" y="7647"/>
                    <a:pt x="3871364" y="10187"/>
                    <a:pt x="3851044" y="10187"/>
                  </a:cubicBezTo>
                  <a:lnTo>
                    <a:pt x="3786274" y="10187"/>
                  </a:lnTo>
                  <a:cubicBezTo>
                    <a:pt x="3771034" y="10187"/>
                    <a:pt x="3758334" y="6377"/>
                    <a:pt x="3743094" y="2567"/>
                  </a:cubicBezTo>
                  <a:cubicBezTo>
                    <a:pt x="3725314" y="-2513"/>
                    <a:pt x="3706264" y="1297"/>
                    <a:pt x="3687214" y="2567"/>
                  </a:cubicBezTo>
                  <a:cubicBezTo>
                    <a:pt x="3646574" y="3837"/>
                    <a:pt x="3605934" y="3837"/>
                    <a:pt x="3565294" y="5107"/>
                  </a:cubicBezTo>
                  <a:cubicBezTo>
                    <a:pt x="3546244" y="5107"/>
                    <a:pt x="3525924" y="7647"/>
                    <a:pt x="3506874" y="8917"/>
                  </a:cubicBezTo>
                  <a:cubicBezTo>
                    <a:pt x="3482744" y="10187"/>
                    <a:pt x="3458614" y="8917"/>
                    <a:pt x="3434484" y="10187"/>
                  </a:cubicBezTo>
                  <a:cubicBezTo>
                    <a:pt x="3409084" y="11457"/>
                    <a:pt x="3383684" y="13997"/>
                    <a:pt x="3358284" y="15267"/>
                  </a:cubicBezTo>
                  <a:cubicBezTo>
                    <a:pt x="3327804" y="16537"/>
                    <a:pt x="3297324" y="16537"/>
                    <a:pt x="3266844" y="17807"/>
                  </a:cubicBezTo>
                  <a:lnTo>
                    <a:pt x="3171594" y="21617"/>
                  </a:lnTo>
                  <a:cubicBezTo>
                    <a:pt x="3142384" y="22887"/>
                    <a:pt x="3114444" y="22887"/>
                    <a:pt x="3085234" y="22887"/>
                  </a:cubicBezTo>
                  <a:cubicBezTo>
                    <a:pt x="3063644" y="22887"/>
                    <a:pt x="3040784" y="24157"/>
                    <a:pt x="3019194" y="25427"/>
                  </a:cubicBezTo>
                  <a:lnTo>
                    <a:pt x="2954424" y="29237"/>
                  </a:lnTo>
                  <a:cubicBezTo>
                    <a:pt x="2939184" y="30507"/>
                    <a:pt x="2923944" y="30507"/>
                    <a:pt x="2907434" y="31777"/>
                  </a:cubicBezTo>
                  <a:cubicBezTo>
                    <a:pt x="2882034" y="33047"/>
                    <a:pt x="2856634" y="33047"/>
                    <a:pt x="2831234" y="34317"/>
                  </a:cubicBezTo>
                  <a:cubicBezTo>
                    <a:pt x="2802024" y="35587"/>
                    <a:pt x="2774084" y="38127"/>
                    <a:pt x="2746144" y="39397"/>
                  </a:cubicBezTo>
                  <a:cubicBezTo>
                    <a:pt x="2716934" y="41937"/>
                    <a:pt x="2688994" y="44477"/>
                    <a:pt x="2659784" y="47017"/>
                  </a:cubicBezTo>
                  <a:cubicBezTo>
                    <a:pt x="2648354" y="48287"/>
                    <a:pt x="2636924" y="48287"/>
                    <a:pt x="2624224" y="49557"/>
                  </a:cubicBezTo>
                  <a:lnTo>
                    <a:pt x="2587394" y="49557"/>
                  </a:lnTo>
                  <a:cubicBezTo>
                    <a:pt x="2545484" y="52097"/>
                    <a:pt x="2504844" y="55907"/>
                    <a:pt x="2462934" y="58447"/>
                  </a:cubicBezTo>
                  <a:cubicBezTo>
                    <a:pt x="2437534" y="59717"/>
                    <a:pt x="2410864" y="60987"/>
                    <a:pt x="2385464" y="63527"/>
                  </a:cubicBezTo>
                  <a:cubicBezTo>
                    <a:pt x="2370224" y="64797"/>
                    <a:pt x="2353714" y="67337"/>
                    <a:pt x="2338474" y="68607"/>
                  </a:cubicBezTo>
                  <a:lnTo>
                    <a:pt x="2235604" y="76227"/>
                  </a:lnTo>
                  <a:cubicBezTo>
                    <a:pt x="2214014" y="77497"/>
                    <a:pt x="2193694" y="82577"/>
                    <a:pt x="2173374" y="83847"/>
                  </a:cubicBezTo>
                  <a:cubicBezTo>
                    <a:pt x="2141624" y="86387"/>
                    <a:pt x="2108604" y="87657"/>
                    <a:pt x="2076854" y="90197"/>
                  </a:cubicBezTo>
                  <a:cubicBezTo>
                    <a:pt x="2069234" y="90197"/>
                    <a:pt x="2060344" y="91467"/>
                    <a:pt x="2052724" y="91467"/>
                  </a:cubicBezTo>
                  <a:cubicBezTo>
                    <a:pt x="2024784" y="94007"/>
                    <a:pt x="1998114" y="96547"/>
                    <a:pt x="1970174" y="99087"/>
                  </a:cubicBezTo>
                  <a:cubicBezTo>
                    <a:pt x="1954934" y="100357"/>
                    <a:pt x="1938424" y="102897"/>
                    <a:pt x="1923184" y="104167"/>
                  </a:cubicBezTo>
                  <a:cubicBezTo>
                    <a:pt x="1904134" y="105437"/>
                    <a:pt x="1885084" y="106707"/>
                    <a:pt x="1867304" y="107977"/>
                  </a:cubicBezTo>
                  <a:cubicBezTo>
                    <a:pt x="1831744" y="111787"/>
                    <a:pt x="1794914" y="115597"/>
                    <a:pt x="1759354" y="119407"/>
                  </a:cubicBezTo>
                  <a:cubicBezTo>
                    <a:pt x="1753004" y="120677"/>
                    <a:pt x="1747924" y="124487"/>
                    <a:pt x="1741574" y="124487"/>
                  </a:cubicBezTo>
                  <a:cubicBezTo>
                    <a:pt x="1712364" y="127027"/>
                    <a:pt x="1683154" y="127027"/>
                    <a:pt x="1655214" y="130837"/>
                  </a:cubicBezTo>
                  <a:cubicBezTo>
                    <a:pt x="1639974" y="133377"/>
                    <a:pt x="1623464" y="127027"/>
                    <a:pt x="1609494" y="139727"/>
                  </a:cubicBezTo>
                  <a:cubicBezTo>
                    <a:pt x="1604414" y="143537"/>
                    <a:pt x="1590444" y="137187"/>
                    <a:pt x="1581554" y="138457"/>
                  </a:cubicBezTo>
                  <a:cubicBezTo>
                    <a:pt x="1545994" y="142267"/>
                    <a:pt x="1510434" y="147347"/>
                    <a:pt x="1476144" y="151157"/>
                  </a:cubicBezTo>
                  <a:cubicBezTo>
                    <a:pt x="1448204" y="154967"/>
                    <a:pt x="1421534" y="157507"/>
                    <a:pt x="1393594" y="161317"/>
                  </a:cubicBezTo>
                  <a:cubicBezTo>
                    <a:pt x="1383434" y="162587"/>
                    <a:pt x="1373274" y="166397"/>
                    <a:pt x="1364384" y="167667"/>
                  </a:cubicBezTo>
                  <a:cubicBezTo>
                    <a:pt x="1338984" y="170207"/>
                    <a:pt x="1313584" y="172747"/>
                    <a:pt x="1289454" y="175287"/>
                  </a:cubicBezTo>
                  <a:cubicBezTo>
                    <a:pt x="1289454" y="180367"/>
                    <a:pt x="1289454" y="182907"/>
                    <a:pt x="1288184" y="185447"/>
                  </a:cubicBezTo>
                  <a:cubicBezTo>
                    <a:pt x="1285644" y="182907"/>
                    <a:pt x="1283104" y="179097"/>
                    <a:pt x="1280564" y="174017"/>
                  </a:cubicBezTo>
                  <a:cubicBezTo>
                    <a:pt x="1275484" y="187987"/>
                    <a:pt x="1265324" y="179097"/>
                    <a:pt x="1257704" y="180367"/>
                  </a:cubicBezTo>
                  <a:cubicBezTo>
                    <a:pt x="1243734" y="182907"/>
                    <a:pt x="1228494" y="186717"/>
                    <a:pt x="1214524" y="187987"/>
                  </a:cubicBezTo>
                  <a:cubicBezTo>
                    <a:pt x="1189124" y="191797"/>
                    <a:pt x="1163724" y="194337"/>
                    <a:pt x="1138324" y="196877"/>
                  </a:cubicBezTo>
                  <a:cubicBezTo>
                    <a:pt x="1116734" y="199417"/>
                    <a:pt x="1095144" y="204497"/>
                    <a:pt x="1073554" y="208307"/>
                  </a:cubicBezTo>
                  <a:cubicBezTo>
                    <a:pt x="1036724" y="214657"/>
                    <a:pt x="998624" y="218467"/>
                    <a:pt x="961794" y="224817"/>
                  </a:cubicBezTo>
                  <a:cubicBezTo>
                    <a:pt x="936394" y="228627"/>
                    <a:pt x="910994" y="234977"/>
                    <a:pt x="884324" y="238787"/>
                  </a:cubicBezTo>
                  <a:cubicBezTo>
                    <a:pt x="857654" y="243867"/>
                    <a:pt x="829714" y="247677"/>
                    <a:pt x="803044" y="252757"/>
                  </a:cubicBezTo>
                  <a:cubicBezTo>
                    <a:pt x="783994" y="256567"/>
                    <a:pt x="764944" y="261647"/>
                    <a:pt x="745894" y="265457"/>
                  </a:cubicBezTo>
                  <a:cubicBezTo>
                    <a:pt x="707794" y="271807"/>
                    <a:pt x="668424" y="278157"/>
                    <a:pt x="630324" y="284507"/>
                  </a:cubicBezTo>
                  <a:cubicBezTo>
                    <a:pt x="616354" y="287047"/>
                    <a:pt x="603654" y="292127"/>
                    <a:pt x="589684" y="294667"/>
                  </a:cubicBezTo>
                  <a:cubicBezTo>
                    <a:pt x="565554" y="299747"/>
                    <a:pt x="541424" y="302287"/>
                    <a:pt x="517294" y="307367"/>
                  </a:cubicBezTo>
                  <a:cubicBezTo>
                    <a:pt x="499514" y="311177"/>
                    <a:pt x="483004" y="317527"/>
                    <a:pt x="466494" y="320067"/>
                  </a:cubicBezTo>
                  <a:cubicBezTo>
                    <a:pt x="430934" y="327687"/>
                    <a:pt x="395374" y="332767"/>
                    <a:pt x="359814" y="339117"/>
                  </a:cubicBezTo>
                  <a:cubicBezTo>
                    <a:pt x="344574" y="341657"/>
                    <a:pt x="329334" y="346737"/>
                    <a:pt x="314094" y="350547"/>
                  </a:cubicBezTo>
                  <a:cubicBezTo>
                    <a:pt x="289964" y="356897"/>
                    <a:pt x="264564" y="361977"/>
                    <a:pt x="240434" y="368327"/>
                  </a:cubicBezTo>
                  <a:cubicBezTo>
                    <a:pt x="234084" y="369597"/>
                    <a:pt x="227734" y="373407"/>
                    <a:pt x="220114" y="374677"/>
                  </a:cubicBezTo>
                  <a:cubicBezTo>
                    <a:pt x="212494" y="375947"/>
                    <a:pt x="204874" y="375947"/>
                    <a:pt x="197254" y="377217"/>
                  </a:cubicBezTo>
                  <a:cubicBezTo>
                    <a:pt x="182014" y="381027"/>
                    <a:pt x="166774" y="384837"/>
                    <a:pt x="152804" y="388647"/>
                  </a:cubicBezTo>
                  <a:cubicBezTo>
                    <a:pt x="122324" y="396267"/>
                    <a:pt x="107084" y="398807"/>
                    <a:pt x="93114" y="406427"/>
                  </a:cubicBezTo>
                  <a:cubicBezTo>
                    <a:pt x="80414" y="412777"/>
                    <a:pt x="62634" y="411507"/>
                    <a:pt x="57554" y="431827"/>
                  </a:cubicBezTo>
                  <a:cubicBezTo>
                    <a:pt x="55014" y="438177"/>
                    <a:pt x="48664" y="441987"/>
                    <a:pt x="60094" y="444527"/>
                  </a:cubicBezTo>
                  <a:cubicBezTo>
                    <a:pt x="61364" y="444527"/>
                    <a:pt x="63904" y="448337"/>
                    <a:pt x="62634" y="449607"/>
                  </a:cubicBezTo>
                  <a:cubicBezTo>
                    <a:pt x="60094" y="457227"/>
                    <a:pt x="57554" y="464847"/>
                    <a:pt x="55014" y="475007"/>
                  </a:cubicBezTo>
                  <a:cubicBezTo>
                    <a:pt x="55014" y="475007"/>
                    <a:pt x="57554" y="476277"/>
                    <a:pt x="60094" y="478817"/>
                  </a:cubicBezTo>
                  <a:cubicBezTo>
                    <a:pt x="52474" y="486437"/>
                    <a:pt x="52474" y="514377"/>
                    <a:pt x="57554" y="523267"/>
                  </a:cubicBezTo>
                  <a:cubicBezTo>
                    <a:pt x="60094" y="528347"/>
                    <a:pt x="61364" y="534697"/>
                    <a:pt x="62634" y="541047"/>
                  </a:cubicBezTo>
                  <a:cubicBezTo>
                    <a:pt x="47394" y="544857"/>
                    <a:pt x="65174" y="553747"/>
                    <a:pt x="60094" y="558827"/>
                  </a:cubicBezTo>
                  <a:cubicBezTo>
                    <a:pt x="62634" y="558827"/>
                    <a:pt x="65174" y="558827"/>
                    <a:pt x="68984" y="560097"/>
                  </a:cubicBezTo>
                  <a:cubicBezTo>
                    <a:pt x="66444" y="563907"/>
                    <a:pt x="63904" y="566447"/>
                    <a:pt x="62634" y="567717"/>
                  </a:cubicBezTo>
                  <a:cubicBezTo>
                    <a:pt x="65174" y="570257"/>
                    <a:pt x="68984" y="571527"/>
                    <a:pt x="71524" y="574067"/>
                  </a:cubicBezTo>
                  <a:cubicBezTo>
                    <a:pt x="57554" y="593117"/>
                    <a:pt x="57554" y="602007"/>
                    <a:pt x="74064" y="618517"/>
                  </a:cubicBezTo>
                  <a:cubicBezTo>
                    <a:pt x="75334" y="619787"/>
                    <a:pt x="77874" y="622327"/>
                    <a:pt x="77874" y="623597"/>
                  </a:cubicBezTo>
                  <a:cubicBezTo>
                    <a:pt x="74064" y="637567"/>
                    <a:pt x="75334" y="650267"/>
                    <a:pt x="84224" y="661697"/>
                  </a:cubicBezTo>
                  <a:cubicBezTo>
                    <a:pt x="84224" y="661697"/>
                    <a:pt x="82954" y="665507"/>
                    <a:pt x="80414" y="668047"/>
                  </a:cubicBezTo>
                  <a:cubicBezTo>
                    <a:pt x="84224" y="666777"/>
                    <a:pt x="86764" y="665507"/>
                    <a:pt x="89304" y="665507"/>
                  </a:cubicBezTo>
                  <a:lnTo>
                    <a:pt x="85494" y="688367"/>
                  </a:lnTo>
                  <a:lnTo>
                    <a:pt x="99464" y="688367"/>
                  </a:lnTo>
                  <a:cubicBezTo>
                    <a:pt x="103274" y="693447"/>
                    <a:pt x="107084" y="697257"/>
                    <a:pt x="107084" y="698527"/>
                  </a:cubicBezTo>
                  <a:cubicBezTo>
                    <a:pt x="110894" y="694717"/>
                    <a:pt x="113434" y="693447"/>
                    <a:pt x="114704" y="692177"/>
                  </a:cubicBezTo>
                  <a:cubicBezTo>
                    <a:pt x="121054" y="702337"/>
                    <a:pt x="126134" y="709957"/>
                    <a:pt x="129944" y="717577"/>
                  </a:cubicBezTo>
                  <a:cubicBezTo>
                    <a:pt x="128674" y="726467"/>
                    <a:pt x="126134" y="734087"/>
                    <a:pt x="124864" y="739167"/>
                  </a:cubicBezTo>
                  <a:cubicBezTo>
                    <a:pt x="118514" y="739167"/>
                    <a:pt x="112164" y="737897"/>
                    <a:pt x="108354" y="740437"/>
                  </a:cubicBezTo>
                  <a:cubicBezTo>
                    <a:pt x="104544" y="742977"/>
                    <a:pt x="104544" y="749327"/>
                    <a:pt x="102004" y="753137"/>
                  </a:cubicBezTo>
                  <a:cubicBezTo>
                    <a:pt x="102004" y="754407"/>
                    <a:pt x="110894" y="770917"/>
                    <a:pt x="109624" y="772187"/>
                  </a:cubicBezTo>
                  <a:cubicBezTo>
                    <a:pt x="108354" y="781077"/>
                    <a:pt x="105814" y="789967"/>
                    <a:pt x="104544" y="800127"/>
                  </a:cubicBezTo>
                  <a:cubicBezTo>
                    <a:pt x="109624" y="803937"/>
                    <a:pt x="115974" y="809017"/>
                    <a:pt x="121054" y="812827"/>
                  </a:cubicBezTo>
                  <a:cubicBezTo>
                    <a:pt x="112164" y="817907"/>
                    <a:pt x="105814" y="822987"/>
                    <a:pt x="99464" y="826797"/>
                  </a:cubicBezTo>
                  <a:cubicBezTo>
                    <a:pt x="102004" y="828067"/>
                    <a:pt x="103274" y="829337"/>
                    <a:pt x="105814" y="830607"/>
                  </a:cubicBezTo>
                  <a:cubicBezTo>
                    <a:pt x="107084" y="835687"/>
                    <a:pt x="109624" y="840767"/>
                    <a:pt x="109624" y="845847"/>
                  </a:cubicBezTo>
                  <a:cubicBezTo>
                    <a:pt x="109624" y="850927"/>
                    <a:pt x="105814" y="859817"/>
                    <a:pt x="108354" y="861087"/>
                  </a:cubicBezTo>
                  <a:cubicBezTo>
                    <a:pt x="119784" y="867437"/>
                    <a:pt x="113434" y="886487"/>
                    <a:pt x="128674" y="889027"/>
                  </a:cubicBezTo>
                  <a:cubicBezTo>
                    <a:pt x="129944" y="889027"/>
                    <a:pt x="129944" y="891567"/>
                    <a:pt x="132484" y="894107"/>
                  </a:cubicBezTo>
                  <a:cubicBezTo>
                    <a:pt x="128674" y="894107"/>
                    <a:pt x="126134" y="894107"/>
                    <a:pt x="121054" y="895377"/>
                  </a:cubicBezTo>
                  <a:cubicBezTo>
                    <a:pt x="135024" y="905537"/>
                    <a:pt x="131214" y="914427"/>
                    <a:pt x="126134" y="922047"/>
                  </a:cubicBezTo>
                  <a:cubicBezTo>
                    <a:pt x="121054" y="923317"/>
                    <a:pt x="117244" y="924587"/>
                    <a:pt x="113434" y="925857"/>
                  </a:cubicBezTo>
                  <a:cubicBezTo>
                    <a:pt x="114704" y="928397"/>
                    <a:pt x="114704" y="929667"/>
                    <a:pt x="115974" y="932207"/>
                  </a:cubicBezTo>
                  <a:cubicBezTo>
                    <a:pt x="117244" y="933477"/>
                    <a:pt x="123594" y="949987"/>
                    <a:pt x="123594" y="952527"/>
                  </a:cubicBezTo>
                  <a:cubicBezTo>
                    <a:pt x="121054" y="958877"/>
                    <a:pt x="119784" y="965227"/>
                    <a:pt x="118514" y="971577"/>
                  </a:cubicBezTo>
                  <a:cubicBezTo>
                    <a:pt x="126134" y="971577"/>
                    <a:pt x="132484" y="972847"/>
                    <a:pt x="135024" y="972847"/>
                  </a:cubicBezTo>
                  <a:cubicBezTo>
                    <a:pt x="132484" y="974117"/>
                    <a:pt x="128674" y="976657"/>
                    <a:pt x="126134" y="977927"/>
                  </a:cubicBezTo>
                  <a:cubicBezTo>
                    <a:pt x="127404" y="980467"/>
                    <a:pt x="128674" y="983007"/>
                    <a:pt x="131214" y="984277"/>
                  </a:cubicBezTo>
                  <a:cubicBezTo>
                    <a:pt x="141374" y="983007"/>
                    <a:pt x="151534" y="981737"/>
                    <a:pt x="162964" y="980467"/>
                  </a:cubicBezTo>
                  <a:cubicBezTo>
                    <a:pt x="161694" y="986817"/>
                    <a:pt x="160424" y="991897"/>
                    <a:pt x="157884" y="996977"/>
                  </a:cubicBezTo>
                  <a:cubicBezTo>
                    <a:pt x="164234" y="996977"/>
                    <a:pt x="171854" y="998247"/>
                    <a:pt x="178204" y="998247"/>
                  </a:cubicBezTo>
                  <a:lnTo>
                    <a:pt x="178204" y="1004597"/>
                  </a:lnTo>
                  <a:cubicBezTo>
                    <a:pt x="169314" y="1005867"/>
                    <a:pt x="160424" y="1008407"/>
                    <a:pt x="152804" y="1009677"/>
                  </a:cubicBezTo>
                  <a:cubicBezTo>
                    <a:pt x="184554" y="1024917"/>
                    <a:pt x="213764" y="1010947"/>
                    <a:pt x="248054" y="1005867"/>
                  </a:cubicBezTo>
                  <a:cubicBezTo>
                    <a:pt x="254404" y="1012217"/>
                    <a:pt x="260754" y="1007137"/>
                    <a:pt x="265834" y="996977"/>
                  </a:cubicBezTo>
                  <a:cubicBezTo>
                    <a:pt x="272184" y="1005867"/>
                    <a:pt x="277264" y="1003327"/>
                    <a:pt x="289964" y="985547"/>
                  </a:cubicBezTo>
                  <a:cubicBezTo>
                    <a:pt x="291234" y="985547"/>
                    <a:pt x="292504" y="986817"/>
                    <a:pt x="293774" y="986817"/>
                  </a:cubicBezTo>
                  <a:cubicBezTo>
                    <a:pt x="292504" y="991897"/>
                    <a:pt x="289964" y="995707"/>
                    <a:pt x="288694" y="1000787"/>
                  </a:cubicBezTo>
                  <a:cubicBezTo>
                    <a:pt x="296314" y="998247"/>
                    <a:pt x="302664" y="996977"/>
                    <a:pt x="310284" y="994437"/>
                  </a:cubicBezTo>
                  <a:lnTo>
                    <a:pt x="336954" y="990627"/>
                  </a:lnTo>
                  <a:cubicBezTo>
                    <a:pt x="350924" y="988087"/>
                    <a:pt x="364894" y="986817"/>
                    <a:pt x="377594" y="984277"/>
                  </a:cubicBezTo>
                  <a:cubicBezTo>
                    <a:pt x="382674" y="983007"/>
                    <a:pt x="387754" y="979197"/>
                    <a:pt x="392834" y="977927"/>
                  </a:cubicBezTo>
                  <a:cubicBezTo>
                    <a:pt x="397914" y="976657"/>
                    <a:pt x="405534" y="972847"/>
                    <a:pt x="408074" y="975387"/>
                  </a:cubicBezTo>
                  <a:cubicBezTo>
                    <a:pt x="418234" y="984277"/>
                    <a:pt x="427124" y="994437"/>
                    <a:pt x="437284" y="1003327"/>
                  </a:cubicBezTo>
                  <a:cubicBezTo>
                    <a:pt x="438554" y="1000787"/>
                    <a:pt x="439824" y="996977"/>
                    <a:pt x="439824" y="996977"/>
                  </a:cubicBezTo>
                  <a:cubicBezTo>
                    <a:pt x="448714" y="999517"/>
                    <a:pt x="455064" y="1000787"/>
                    <a:pt x="463954" y="1003327"/>
                  </a:cubicBezTo>
                  <a:cubicBezTo>
                    <a:pt x="465224" y="1007137"/>
                    <a:pt x="467764" y="1012217"/>
                    <a:pt x="467764" y="1014757"/>
                  </a:cubicBezTo>
                  <a:cubicBezTo>
                    <a:pt x="481734" y="1016027"/>
                    <a:pt x="493164" y="1017297"/>
                    <a:pt x="503324" y="1018567"/>
                  </a:cubicBezTo>
                  <a:cubicBezTo>
                    <a:pt x="503324" y="1019837"/>
                    <a:pt x="504594" y="1021107"/>
                    <a:pt x="504594" y="1022377"/>
                  </a:cubicBezTo>
                  <a:lnTo>
                    <a:pt x="481734" y="1029997"/>
                  </a:lnTo>
                  <a:cubicBezTo>
                    <a:pt x="480464" y="1026187"/>
                    <a:pt x="479194" y="1024917"/>
                    <a:pt x="476654" y="1018567"/>
                  </a:cubicBezTo>
                  <a:cubicBezTo>
                    <a:pt x="477924" y="1032537"/>
                    <a:pt x="479194" y="1041427"/>
                    <a:pt x="479194" y="1052857"/>
                  </a:cubicBezTo>
                  <a:cubicBezTo>
                    <a:pt x="490624" y="1043967"/>
                    <a:pt x="505864" y="1054127"/>
                    <a:pt x="513484" y="1038887"/>
                  </a:cubicBezTo>
                  <a:cubicBezTo>
                    <a:pt x="513484" y="1037617"/>
                    <a:pt x="518564" y="1037617"/>
                    <a:pt x="519834" y="1038887"/>
                  </a:cubicBezTo>
                  <a:cubicBezTo>
                    <a:pt x="529994" y="1040157"/>
                    <a:pt x="540154" y="1041427"/>
                    <a:pt x="550314" y="1043967"/>
                  </a:cubicBezTo>
                  <a:cubicBezTo>
                    <a:pt x="549044" y="1041427"/>
                    <a:pt x="549044" y="1038887"/>
                    <a:pt x="547774" y="1036347"/>
                  </a:cubicBezTo>
                  <a:cubicBezTo>
                    <a:pt x="554124" y="1037617"/>
                    <a:pt x="559204" y="1038887"/>
                    <a:pt x="563014" y="1040157"/>
                  </a:cubicBezTo>
                  <a:cubicBezTo>
                    <a:pt x="563014" y="1041427"/>
                    <a:pt x="564284" y="1042697"/>
                    <a:pt x="564284" y="1043967"/>
                  </a:cubicBezTo>
                  <a:cubicBezTo>
                    <a:pt x="555394" y="1049047"/>
                    <a:pt x="546504" y="1055397"/>
                    <a:pt x="537614" y="1060477"/>
                  </a:cubicBezTo>
                  <a:cubicBezTo>
                    <a:pt x="523644" y="1069367"/>
                    <a:pt x="510944" y="1080797"/>
                    <a:pt x="496974" y="1084607"/>
                  </a:cubicBezTo>
                  <a:cubicBezTo>
                    <a:pt x="472844" y="1089687"/>
                    <a:pt x="448714" y="1098577"/>
                    <a:pt x="423314" y="1099847"/>
                  </a:cubicBezTo>
                  <a:lnTo>
                    <a:pt x="416964" y="1099847"/>
                  </a:lnTo>
                  <a:cubicBezTo>
                    <a:pt x="390294" y="1104927"/>
                    <a:pt x="364894" y="1110007"/>
                    <a:pt x="338224" y="1115087"/>
                  </a:cubicBezTo>
                  <a:cubicBezTo>
                    <a:pt x="334414" y="1116357"/>
                    <a:pt x="331874" y="1117627"/>
                    <a:pt x="328064" y="1117627"/>
                  </a:cubicBezTo>
                  <a:cubicBezTo>
                    <a:pt x="311554" y="1120167"/>
                    <a:pt x="295044" y="1121437"/>
                    <a:pt x="279804" y="1123977"/>
                  </a:cubicBezTo>
                  <a:cubicBezTo>
                    <a:pt x="263294" y="1127787"/>
                    <a:pt x="245514" y="1130327"/>
                    <a:pt x="229004" y="1136677"/>
                  </a:cubicBezTo>
                  <a:cubicBezTo>
                    <a:pt x="216304" y="1140487"/>
                    <a:pt x="199794" y="1139217"/>
                    <a:pt x="194714" y="1151917"/>
                  </a:cubicBezTo>
                  <a:cubicBezTo>
                    <a:pt x="189634" y="1151917"/>
                    <a:pt x="184554" y="1150647"/>
                    <a:pt x="182014" y="1151917"/>
                  </a:cubicBezTo>
                  <a:cubicBezTo>
                    <a:pt x="162964" y="1159537"/>
                    <a:pt x="143914" y="1167157"/>
                    <a:pt x="126134" y="1176047"/>
                  </a:cubicBezTo>
                  <a:cubicBezTo>
                    <a:pt x="119784" y="1181127"/>
                    <a:pt x="114704" y="1183667"/>
                    <a:pt x="112164" y="1188747"/>
                  </a:cubicBezTo>
                  <a:cubicBezTo>
                    <a:pt x="110894" y="1192557"/>
                    <a:pt x="114704" y="1198907"/>
                    <a:pt x="115974" y="1201447"/>
                  </a:cubicBezTo>
                  <a:cubicBezTo>
                    <a:pt x="113434" y="1202717"/>
                    <a:pt x="108354" y="1203987"/>
                    <a:pt x="108354" y="1205257"/>
                  </a:cubicBezTo>
                  <a:cubicBezTo>
                    <a:pt x="108354" y="1212877"/>
                    <a:pt x="108354" y="1220497"/>
                    <a:pt x="110894" y="1226847"/>
                  </a:cubicBezTo>
                  <a:cubicBezTo>
                    <a:pt x="114704" y="1235737"/>
                    <a:pt x="126134" y="1243357"/>
                    <a:pt x="113434" y="1254787"/>
                  </a:cubicBezTo>
                  <a:cubicBezTo>
                    <a:pt x="110894" y="1256057"/>
                    <a:pt x="113434" y="1262407"/>
                    <a:pt x="113434" y="1267487"/>
                  </a:cubicBezTo>
                  <a:cubicBezTo>
                    <a:pt x="117244" y="1266217"/>
                    <a:pt x="119784" y="1266217"/>
                    <a:pt x="123594" y="1266217"/>
                  </a:cubicBezTo>
                  <a:cubicBezTo>
                    <a:pt x="110894" y="1287807"/>
                    <a:pt x="110894" y="1295427"/>
                    <a:pt x="123594" y="1299237"/>
                  </a:cubicBezTo>
                  <a:cubicBezTo>
                    <a:pt x="123594" y="1306857"/>
                    <a:pt x="121054" y="1314477"/>
                    <a:pt x="123594" y="1319557"/>
                  </a:cubicBezTo>
                  <a:cubicBezTo>
                    <a:pt x="131214" y="1332257"/>
                    <a:pt x="141374" y="1344957"/>
                    <a:pt x="150264" y="1356387"/>
                  </a:cubicBezTo>
                  <a:cubicBezTo>
                    <a:pt x="148994" y="1357657"/>
                    <a:pt x="146454" y="1358927"/>
                    <a:pt x="145184" y="1358927"/>
                  </a:cubicBezTo>
                  <a:cubicBezTo>
                    <a:pt x="150264" y="1365277"/>
                    <a:pt x="155344" y="1371627"/>
                    <a:pt x="159154" y="1375437"/>
                  </a:cubicBezTo>
                  <a:cubicBezTo>
                    <a:pt x="154074" y="1383057"/>
                    <a:pt x="150264" y="1389407"/>
                    <a:pt x="145184" y="1395757"/>
                  </a:cubicBezTo>
                  <a:cubicBezTo>
                    <a:pt x="151534" y="1398297"/>
                    <a:pt x="155344" y="1399567"/>
                    <a:pt x="160424" y="1400837"/>
                  </a:cubicBezTo>
                  <a:cubicBezTo>
                    <a:pt x="151534" y="1403377"/>
                    <a:pt x="143914" y="1405917"/>
                    <a:pt x="132484" y="1410997"/>
                  </a:cubicBezTo>
                  <a:cubicBezTo>
                    <a:pt x="154074" y="1416077"/>
                    <a:pt x="155344" y="1431317"/>
                    <a:pt x="157884" y="1446557"/>
                  </a:cubicBezTo>
                  <a:cubicBezTo>
                    <a:pt x="157884" y="1447827"/>
                    <a:pt x="164234" y="1449097"/>
                    <a:pt x="168044" y="1450367"/>
                  </a:cubicBezTo>
                  <a:cubicBezTo>
                    <a:pt x="168044" y="1452907"/>
                    <a:pt x="165504" y="1456717"/>
                    <a:pt x="166774" y="1459257"/>
                  </a:cubicBezTo>
                  <a:cubicBezTo>
                    <a:pt x="171854" y="1465607"/>
                    <a:pt x="180744" y="1469417"/>
                    <a:pt x="182014" y="1477037"/>
                  </a:cubicBezTo>
                  <a:cubicBezTo>
                    <a:pt x="189634" y="1498627"/>
                    <a:pt x="203604" y="1494817"/>
                    <a:pt x="218844" y="1489737"/>
                  </a:cubicBezTo>
                  <a:lnTo>
                    <a:pt x="226464" y="1501167"/>
                  </a:lnTo>
                  <a:cubicBezTo>
                    <a:pt x="229004" y="1499897"/>
                    <a:pt x="231544" y="1497357"/>
                    <a:pt x="232814" y="1496087"/>
                  </a:cubicBezTo>
                  <a:cubicBezTo>
                    <a:pt x="234084" y="1503707"/>
                    <a:pt x="246784" y="1512597"/>
                    <a:pt x="250594" y="1507517"/>
                  </a:cubicBezTo>
                  <a:cubicBezTo>
                    <a:pt x="259484" y="1494817"/>
                    <a:pt x="269644" y="1502437"/>
                    <a:pt x="279804" y="1503707"/>
                  </a:cubicBezTo>
                  <a:cubicBezTo>
                    <a:pt x="284884" y="1504977"/>
                    <a:pt x="292504" y="1506247"/>
                    <a:pt x="295044" y="1503707"/>
                  </a:cubicBezTo>
                  <a:cubicBezTo>
                    <a:pt x="301394" y="1497357"/>
                    <a:pt x="320444" y="1503707"/>
                    <a:pt x="315364" y="1485927"/>
                  </a:cubicBezTo>
                  <a:cubicBezTo>
                    <a:pt x="314094" y="1482117"/>
                    <a:pt x="309014" y="1478307"/>
                    <a:pt x="303934" y="1474497"/>
                  </a:cubicBezTo>
                  <a:lnTo>
                    <a:pt x="340764" y="1474497"/>
                  </a:lnTo>
                  <a:cubicBezTo>
                    <a:pt x="342034" y="1478307"/>
                    <a:pt x="342034" y="1483387"/>
                    <a:pt x="343304" y="1487197"/>
                  </a:cubicBezTo>
                  <a:cubicBezTo>
                    <a:pt x="336954" y="1488467"/>
                    <a:pt x="330604" y="1489737"/>
                    <a:pt x="324254" y="1492277"/>
                  </a:cubicBezTo>
                  <a:cubicBezTo>
                    <a:pt x="324254" y="1493547"/>
                    <a:pt x="325524" y="1494817"/>
                    <a:pt x="325524" y="1497357"/>
                  </a:cubicBezTo>
                  <a:cubicBezTo>
                    <a:pt x="328064" y="1497357"/>
                    <a:pt x="331874" y="1496087"/>
                    <a:pt x="334414" y="1496087"/>
                  </a:cubicBezTo>
                  <a:cubicBezTo>
                    <a:pt x="344574" y="1499897"/>
                    <a:pt x="358544" y="1489737"/>
                    <a:pt x="367434" y="1502437"/>
                  </a:cubicBezTo>
                  <a:cubicBezTo>
                    <a:pt x="383944" y="1525297"/>
                    <a:pt x="413154" y="1531647"/>
                    <a:pt x="439824" y="1518947"/>
                  </a:cubicBezTo>
                  <a:cubicBezTo>
                    <a:pt x="442364" y="1517677"/>
                    <a:pt x="447444" y="1521487"/>
                    <a:pt x="451254" y="1522757"/>
                  </a:cubicBezTo>
                  <a:cubicBezTo>
                    <a:pt x="452524" y="1522757"/>
                    <a:pt x="452524" y="1522757"/>
                    <a:pt x="453794" y="1524027"/>
                  </a:cubicBezTo>
                  <a:cubicBezTo>
                    <a:pt x="455064" y="1521487"/>
                    <a:pt x="455064" y="1518947"/>
                    <a:pt x="455064" y="1520217"/>
                  </a:cubicBezTo>
                  <a:cubicBezTo>
                    <a:pt x="463954" y="1520217"/>
                    <a:pt x="472844" y="1522757"/>
                    <a:pt x="481734" y="1521487"/>
                  </a:cubicBezTo>
                  <a:cubicBezTo>
                    <a:pt x="495704" y="1520217"/>
                    <a:pt x="509674" y="1515137"/>
                    <a:pt x="523644" y="1513867"/>
                  </a:cubicBezTo>
                  <a:cubicBezTo>
                    <a:pt x="545234" y="1511327"/>
                    <a:pt x="566824" y="1511327"/>
                    <a:pt x="588414" y="1506247"/>
                  </a:cubicBezTo>
                  <a:cubicBezTo>
                    <a:pt x="597304" y="1503707"/>
                    <a:pt x="603654" y="1504977"/>
                    <a:pt x="610004" y="1507517"/>
                  </a:cubicBezTo>
                  <a:cubicBezTo>
                    <a:pt x="570634" y="1524027"/>
                    <a:pt x="531264" y="1540537"/>
                    <a:pt x="491894" y="1555777"/>
                  </a:cubicBezTo>
                  <a:cubicBezTo>
                    <a:pt x="491894" y="1557047"/>
                    <a:pt x="493164" y="1558317"/>
                    <a:pt x="493164" y="1559587"/>
                  </a:cubicBezTo>
                  <a:cubicBezTo>
                    <a:pt x="495704" y="1559587"/>
                    <a:pt x="498244" y="1560857"/>
                    <a:pt x="503324" y="1562127"/>
                  </a:cubicBezTo>
                  <a:cubicBezTo>
                    <a:pt x="494434" y="1565937"/>
                    <a:pt x="490624" y="1567207"/>
                    <a:pt x="484274" y="1569747"/>
                  </a:cubicBezTo>
                  <a:cubicBezTo>
                    <a:pt x="495704" y="1577367"/>
                    <a:pt x="480464" y="1586257"/>
                    <a:pt x="486814" y="1596417"/>
                  </a:cubicBezTo>
                  <a:cubicBezTo>
                    <a:pt x="491894" y="1606577"/>
                    <a:pt x="488084" y="1621817"/>
                    <a:pt x="510944" y="1618007"/>
                  </a:cubicBezTo>
                  <a:cubicBezTo>
                    <a:pt x="488084" y="1629437"/>
                    <a:pt x="486814" y="1645947"/>
                    <a:pt x="502054" y="1663727"/>
                  </a:cubicBezTo>
                  <a:cubicBezTo>
                    <a:pt x="504594" y="1666267"/>
                    <a:pt x="505864" y="1671347"/>
                    <a:pt x="504594" y="1673887"/>
                  </a:cubicBezTo>
                  <a:cubicBezTo>
                    <a:pt x="502054" y="1682777"/>
                    <a:pt x="498244" y="1690397"/>
                    <a:pt x="495704" y="1696747"/>
                  </a:cubicBezTo>
                  <a:cubicBezTo>
                    <a:pt x="486814" y="1696747"/>
                    <a:pt x="481734" y="1695477"/>
                    <a:pt x="476654" y="1695477"/>
                  </a:cubicBezTo>
                  <a:cubicBezTo>
                    <a:pt x="463954" y="1696747"/>
                    <a:pt x="451254" y="1699287"/>
                    <a:pt x="438554" y="1701827"/>
                  </a:cubicBezTo>
                  <a:cubicBezTo>
                    <a:pt x="397914" y="1709447"/>
                    <a:pt x="356004" y="1717067"/>
                    <a:pt x="315364" y="1724687"/>
                  </a:cubicBezTo>
                  <a:cubicBezTo>
                    <a:pt x="281074" y="1731037"/>
                    <a:pt x="248054" y="1743737"/>
                    <a:pt x="213764" y="1746277"/>
                  </a:cubicBezTo>
                  <a:cubicBezTo>
                    <a:pt x="189634" y="1747547"/>
                    <a:pt x="168044" y="1760247"/>
                    <a:pt x="145184" y="1761517"/>
                  </a:cubicBezTo>
                  <a:cubicBezTo>
                    <a:pt x="129944" y="1762787"/>
                    <a:pt x="114704" y="1769137"/>
                    <a:pt x="100734" y="1775487"/>
                  </a:cubicBezTo>
                  <a:cubicBezTo>
                    <a:pt x="93114" y="1778027"/>
                    <a:pt x="86764" y="1784377"/>
                    <a:pt x="80414" y="1788187"/>
                  </a:cubicBezTo>
                  <a:cubicBezTo>
                    <a:pt x="79144" y="1788187"/>
                    <a:pt x="75334" y="1786917"/>
                    <a:pt x="74064" y="1788187"/>
                  </a:cubicBezTo>
                  <a:cubicBezTo>
                    <a:pt x="63904" y="1793267"/>
                    <a:pt x="55014" y="1798347"/>
                    <a:pt x="44854" y="1802157"/>
                  </a:cubicBezTo>
                  <a:cubicBezTo>
                    <a:pt x="37234" y="1805967"/>
                    <a:pt x="30884" y="1809777"/>
                    <a:pt x="23264" y="1813587"/>
                  </a:cubicBezTo>
                  <a:cubicBezTo>
                    <a:pt x="23264" y="1814857"/>
                    <a:pt x="24534" y="1816127"/>
                    <a:pt x="24534" y="1817397"/>
                  </a:cubicBezTo>
                  <a:cubicBezTo>
                    <a:pt x="21994" y="1817397"/>
                    <a:pt x="18184" y="1816127"/>
                    <a:pt x="14374" y="1814857"/>
                  </a:cubicBezTo>
                  <a:cubicBezTo>
                    <a:pt x="15644" y="1822477"/>
                    <a:pt x="16914" y="1827557"/>
                    <a:pt x="18184" y="1833907"/>
                  </a:cubicBezTo>
                  <a:cubicBezTo>
                    <a:pt x="16914" y="1833907"/>
                    <a:pt x="16914" y="1833907"/>
                    <a:pt x="15644" y="1835177"/>
                  </a:cubicBezTo>
                  <a:cubicBezTo>
                    <a:pt x="14374" y="1832637"/>
                    <a:pt x="13104" y="1830097"/>
                    <a:pt x="11834" y="1828827"/>
                  </a:cubicBezTo>
                  <a:cubicBezTo>
                    <a:pt x="404" y="1841527"/>
                    <a:pt x="-7216" y="1852957"/>
                    <a:pt x="10564" y="1860577"/>
                  </a:cubicBezTo>
                  <a:cubicBezTo>
                    <a:pt x="9294" y="1866927"/>
                    <a:pt x="9294" y="1872007"/>
                    <a:pt x="9294" y="1875817"/>
                  </a:cubicBezTo>
                  <a:lnTo>
                    <a:pt x="13104" y="1902487"/>
                  </a:lnTo>
                  <a:cubicBezTo>
                    <a:pt x="14374" y="1913917"/>
                    <a:pt x="11834" y="1925347"/>
                    <a:pt x="25804" y="1929157"/>
                  </a:cubicBezTo>
                  <a:cubicBezTo>
                    <a:pt x="21994" y="1935507"/>
                    <a:pt x="21994" y="1964717"/>
                    <a:pt x="27074" y="1965987"/>
                  </a:cubicBezTo>
                  <a:cubicBezTo>
                    <a:pt x="35964" y="1969797"/>
                    <a:pt x="38504" y="1981227"/>
                    <a:pt x="46124" y="1986307"/>
                  </a:cubicBezTo>
                  <a:cubicBezTo>
                    <a:pt x="47394" y="1987577"/>
                    <a:pt x="48664" y="1990117"/>
                    <a:pt x="48664" y="1990117"/>
                  </a:cubicBezTo>
                  <a:cubicBezTo>
                    <a:pt x="38504" y="2001547"/>
                    <a:pt x="53744" y="1996467"/>
                    <a:pt x="56284" y="2001547"/>
                  </a:cubicBezTo>
                  <a:cubicBezTo>
                    <a:pt x="53744" y="2007897"/>
                    <a:pt x="48664" y="2014247"/>
                    <a:pt x="47394" y="2021867"/>
                  </a:cubicBezTo>
                  <a:cubicBezTo>
                    <a:pt x="46124" y="2029487"/>
                    <a:pt x="47394" y="2035837"/>
                    <a:pt x="58824" y="2032027"/>
                  </a:cubicBezTo>
                  <a:cubicBezTo>
                    <a:pt x="57554" y="2043457"/>
                    <a:pt x="56284" y="2053617"/>
                    <a:pt x="55014" y="2065047"/>
                  </a:cubicBezTo>
                  <a:cubicBezTo>
                    <a:pt x="56284" y="2065047"/>
                    <a:pt x="57554" y="2063777"/>
                    <a:pt x="57554" y="2063777"/>
                  </a:cubicBezTo>
                  <a:cubicBezTo>
                    <a:pt x="61364" y="2072667"/>
                    <a:pt x="63904" y="2080287"/>
                    <a:pt x="67714" y="2087907"/>
                  </a:cubicBezTo>
                  <a:cubicBezTo>
                    <a:pt x="74064" y="2087907"/>
                    <a:pt x="80414" y="2089177"/>
                    <a:pt x="88034" y="2090447"/>
                  </a:cubicBezTo>
                  <a:lnTo>
                    <a:pt x="88034" y="2094257"/>
                  </a:lnTo>
                  <a:cubicBezTo>
                    <a:pt x="84224" y="2095527"/>
                    <a:pt x="80414" y="2096797"/>
                    <a:pt x="76604" y="2098067"/>
                  </a:cubicBezTo>
                  <a:cubicBezTo>
                    <a:pt x="77874" y="2099337"/>
                    <a:pt x="80414" y="2099337"/>
                    <a:pt x="80414" y="2099337"/>
                  </a:cubicBezTo>
                  <a:cubicBezTo>
                    <a:pt x="81684" y="2118387"/>
                    <a:pt x="98194" y="2115847"/>
                    <a:pt x="109624" y="2120927"/>
                  </a:cubicBezTo>
                  <a:cubicBezTo>
                    <a:pt x="114704" y="2123467"/>
                    <a:pt x="121054" y="2124737"/>
                    <a:pt x="124864" y="2123467"/>
                  </a:cubicBezTo>
                  <a:cubicBezTo>
                    <a:pt x="132484" y="2119657"/>
                    <a:pt x="137564" y="2120927"/>
                    <a:pt x="137564" y="2128547"/>
                  </a:cubicBezTo>
                  <a:cubicBezTo>
                    <a:pt x="137564" y="2132357"/>
                    <a:pt x="135024" y="2137437"/>
                    <a:pt x="133754" y="2139977"/>
                  </a:cubicBezTo>
                  <a:cubicBezTo>
                    <a:pt x="142644" y="2139977"/>
                    <a:pt x="156614" y="2143787"/>
                    <a:pt x="164234" y="2138707"/>
                  </a:cubicBezTo>
                  <a:cubicBezTo>
                    <a:pt x="182014" y="2127277"/>
                    <a:pt x="198524" y="2137437"/>
                    <a:pt x="215034" y="2133627"/>
                  </a:cubicBezTo>
                  <a:cubicBezTo>
                    <a:pt x="223924" y="2131087"/>
                    <a:pt x="231544" y="2131087"/>
                    <a:pt x="244244" y="2128547"/>
                  </a:cubicBezTo>
                  <a:cubicBezTo>
                    <a:pt x="250594" y="2133627"/>
                    <a:pt x="256944" y="2132357"/>
                    <a:pt x="258214" y="2126007"/>
                  </a:cubicBezTo>
                  <a:cubicBezTo>
                    <a:pt x="268374" y="2126007"/>
                    <a:pt x="277264" y="2126007"/>
                    <a:pt x="286154" y="2124737"/>
                  </a:cubicBezTo>
                  <a:cubicBezTo>
                    <a:pt x="300124" y="2122197"/>
                    <a:pt x="312824" y="2118387"/>
                    <a:pt x="326794" y="2117117"/>
                  </a:cubicBezTo>
                  <a:cubicBezTo>
                    <a:pt x="335684" y="2115847"/>
                    <a:pt x="345844" y="2118387"/>
                    <a:pt x="356004" y="2117117"/>
                  </a:cubicBezTo>
                  <a:cubicBezTo>
                    <a:pt x="361084" y="2115847"/>
                    <a:pt x="364894" y="2108227"/>
                    <a:pt x="369974" y="2104417"/>
                  </a:cubicBezTo>
                  <a:cubicBezTo>
                    <a:pt x="375054" y="2117117"/>
                    <a:pt x="385214" y="2118387"/>
                    <a:pt x="401724" y="2109497"/>
                  </a:cubicBezTo>
                  <a:cubicBezTo>
                    <a:pt x="395374" y="2104417"/>
                    <a:pt x="387754" y="2100607"/>
                    <a:pt x="381404" y="2096797"/>
                  </a:cubicBezTo>
                  <a:cubicBezTo>
                    <a:pt x="387754" y="2094257"/>
                    <a:pt x="392834" y="2090447"/>
                    <a:pt x="397914" y="2089177"/>
                  </a:cubicBezTo>
                  <a:cubicBezTo>
                    <a:pt x="402994" y="2089177"/>
                    <a:pt x="406804" y="2090447"/>
                    <a:pt x="410614" y="2090447"/>
                  </a:cubicBezTo>
                  <a:cubicBezTo>
                    <a:pt x="414424" y="2090447"/>
                    <a:pt x="418234" y="2090447"/>
                    <a:pt x="422044" y="2089177"/>
                  </a:cubicBezTo>
                  <a:cubicBezTo>
                    <a:pt x="425854" y="2087907"/>
                    <a:pt x="428394" y="2086637"/>
                    <a:pt x="430934" y="2084097"/>
                  </a:cubicBezTo>
                  <a:cubicBezTo>
                    <a:pt x="430934" y="2087907"/>
                    <a:pt x="432204" y="2092987"/>
                    <a:pt x="432204" y="2096797"/>
                  </a:cubicBezTo>
                  <a:cubicBezTo>
                    <a:pt x="432204" y="2100607"/>
                    <a:pt x="429664" y="2104417"/>
                    <a:pt x="428394" y="2108227"/>
                  </a:cubicBezTo>
                  <a:cubicBezTo>
                    <a:pt x="432204" y="2108227"/>
                    <a:pt x="436014" y="2108227"/>
                    <a:pt x="441094" y="2106957"/>
                  </a:cubicBezTo>
                  <a:cubicBezTo>
                    <a:pt x="446174" y="2114577"/>
                    <a:pt x="432204" y="2131087"/>
                    <a:pt x="451254" y="2132357"/>
                  </a:cubicBezTo>
                  <a:cubicBezTo>
                    <a:pt x="449984" y="2137437"/>
                    <a:pt x="448714" y="2141247"/>
                    <a:pt x="447444" y="2146327"/>
                  </a:cubicBezTo>
                  <a:cubicBezTo>
                    <a:pt x="455064" y="2146327"/>
                    <a:pt x="462684" y="2147597"/>
                    <a:pt x="474114" y="2148867"/>
                  </a:cubicBezTo>
                  <a:cubicBezTo>
                    <a:pt x="469034" y="2155217"/>
                    <a:pt x="465224" y="2160297"/>
                    <a:pt x="460144" y="2165377"/>
                  </a:cubicBezTo>
                  <a:cubicBezTo>
                    <a:pt x="463954" y="2164107"/>
                    <a:pt x="467764" y="2164107"/>
                    <a:pt x="475384" y="2162837"/>
                  </a:cubicBezTo>
                  <a:cubicBezTo>
                    <a:pt x="458874" y="2178077"/>
                    <a:pt x="476654" y="2179347"/>
                    <a:pt x="483004" y="2188237"/>
                  </a:cubicBezTo>
                  <a:cubicBezTo>
                    <a:pt x="486814" y="2178077"/>
                    <a:pt x="489354" y="2171727"/>
                    <a:pt x="490624" y="2166647"/>
                  </a:cubicBezTo>
                  <a:cubicBezTo>
                    <a:pt x="496974" y="2172997"/>
                    <a:pt x="504594" y="2180617"/>
                    <a:pt x="512214" y="2189507"/>
                  </a:cubicBezTo>
                  <a:cubicBezTo>
                    <a:pt x="513484" y="2189507"/>
                    <a:pt x="516024" y="2186967"/>
                    <a:pt x="517294" y="2188237"/>
                  </a:cubicBezTo>
                  <a:cubicBezTo>
                    <a:pt x="531264" y="2194587"/>
                    <a:pt x="537614" y="2188237"/>
                    <a:pt x="542694" y="2175537"/>
                  </a:cubicBezTo>
                  <a:cubicBezTo>
                    <a:pt x="543964" y="2172997"/>
                    <a:pt x="550314" y="2171727"/>
                    <a:pt x="551584" y="2170457"/>
                  </a:cubicBezTo>
                  <a:cubicBezTo>
                    <a:pt x="549044" y="2178077"/>
                    <a:pt x="545234" y="2185697"/>
                    <a:pt x="541424" y="2194587"/>
                  </a:cubicBezTo>
                  <a:cubicBezTo>
                    <a:pt x="526184" y="2197127"/>
                    <a:pt x="508404" y="2200937"/>
                    <a:pt x="490624" y="2204747"/>
                  </a:cubicBezTo>
                  <a:cubicBezTo>
                    <a:pt x="474114" y="2208557"/>
                    <a:pt x="457604" y="2214907"/>
                    <a:pt x="439824" y="2217447"/>
                  </a:cubicBezTo>
                  <a:cubicBezTo>
                    <a:pt x="415694" y="2221257"/>
                    <a:pt x="391564" y="2223797"/>
                    <a:pt x="366164" y="2227607"/>
                  </a:cubicBezTo>
                  <a:cubicBezTo>
                    <a:pt x="336954" y="2232687"/>
                    <a:pt x="307744" y="2237767"/>
                    <a:pt x="278534" y="2244117"/>
                  </a:cubicBezTo>
                  <a:cubicBezTo>
                    <a:pt x="254404" y="2249197"/>
                    <a:pt x="231544" y="2256817"/>
                    <a:pt x="207414" y="2261897"/>
                  </a:cubicBezTo>
                  <a:cubicBezTo>
                    <a:pt x="190904" y="2265707"/>
                    <a:pt x="174394" y="2266977"/>
                    <a:pt x="159154" y="2273327"/>
                  </a:cubicBezTo>
                  <a:cubicBezTo>
                    <a:pt x="143914" y="2279677"/>
                    <a:pt x="122324" y="2278407"/>
                    <a:pt x="117244" y="2299997"/>
                  </a:cubicBezTo>
                  <a:cubicBezTo>
                    <a:pt x="108354" y="2294917"/>
                    <a:pt x="102004" y="2297457"/>
                    <a:pt x="100734" y="2306347"/>
                  </a:cubicBezTo>
                  <a:cubicBezTo>
                    <a:pt x="100734" y="2308887"/>
                    <a:pt x="99464" y="2311427"/>
                    <a:pt x="96924" y="2311427"/>
                  </a:cubicBezTo>
                  <a:cubicBezTo>
                    <a:pt x="82954" y="2315237"/>
                    <a:pt x="86764" y="2322857"/>
                    <a:pt x="93114" y="2330477"/>
                  </a:cubicBezTo>
                  <a:cubicBezTo>
                    <a:pt x="100734" y="2339367"/>
                    <a:pt x="100734" y="2348257"/>
                    <a:pt x="99464" y="2358417"/>
                  </a:cubicBezTo>
                  <a:cubicBezTo>
                    <a:pt x="96924" y="2372387"/>
                    <a:pt x="94384" y="2387627"/>
                    <a:pt x="91844" y="2401597"/>
                  </a:cubicBezTo>
                  <a:cubicBezTo>
                    <a:pt x="91844" y="2405407"/>
                    <a:pt x="95654" y="2409217"/>
                    <a:pt x="98194" y="2413027"/>
                  </a:cubicBezTo>
                  <a:lnTo>
                    <a:pt x="102004" y="2420647"/>
                  </a:lnTo>
                  <a:lnTo>
                    <a:pt x="102004" y="2442237"/>
                  </a:lnTo>
                  <a:cubicBezTo>
                    <a:pt x="107084" y="2442237"/>
                    <a:pt x="113434" y="2440967"/>
                    <a:pt x="119784" y="2440967"/>
                  </a:cubicBezTo>
                  <a:cubicBezTo>
                    <a:pt x="119784" y="2440967"/>
                    <a:pt x="119784" y="2442237"/>
                    <a:pt x="121054" y="2442237"/>
                  </a:cubicBezTo>
                  <a:cubicBezTo>
                    <a:pt x="117244" y="2443507"/>
                    <a:pt x="114704" y="2444777"/>
                    <a:pt x="110894" y="2447317"/>
                  </a:cubicBezTo>
                  <a:cubicBezTo>
                    <a:pt x="118514" y="2456207"/>
                    <a:pt x="104544" y="2479067"/>
                    <a:pt x="135024" y="2473987"/>
                  </a:cubicBezTo>
                  <a:cubicBezTo>
                    <a:pt x="126134" y="2481607"/>
                    <a:pt x="121054" y="2486687"/>
                    <a:pt x="117244" y="2489227"/>
                  </a:cubicBezTo>
                  <a:cubicBezTo>
                    <a:pt x="119784" y="2495577"/>
                    <a:pt x="122324" y="2499387"/>
                    <a:pt x="123594" y="2503197"/>
                  </a:cubicBezTo>
                  <a:cubicBezTo>
                    <a:pt x="118514" y="2507007"/>
                    <a:pt x="114704" y="2510817"/>
                    <a:pt x="110894" y="2513357"/>
                  </a:cubicBezTo>
                  <a:cubicBezTo>
                    <a:pt x="115974" y="2518437"/>
                    <a:pt x="121054" y="2522247"/>
                    <a:pt x="123594" y="2526057"/>
                  </a:cubicBezTo>
                  <a:cubicBezTo>
                    <a:pt x="128674" y="2520977"/>
                    <a:pt x="133754" y="2515897"/>
                    <a:pt x="138834" y="2515897"/>
                  </a:cubicBezTo>
                  <a:cubicBezTo>
                    <a:pt x="143914" y="2515897"/>
                    <a:pt x="150264" y="2524787"/>
                    <a:pt x="156614" y="2529867"/>
                  </a:cubicBezTo>
                  <a:cubicBezTo>
                    <a:pt x="156614" y="2531137"/>
                    <a:pt x="152804" y="2532407"/>
                    <a:pt x="151534" y="2532407"/>
                  </a:cubicBezTo>
                  <a:cubicBezTo>
                    <a:pt x="142644" y="2522247"/>
                    <a:pt x="133754" y="2520977"/>
                    <a:pt x="124864" y="2532407"/>
                  </a:cubicBezTo>
                  <a:cubicBezTo>
                    <a:pt x="124864" y="2532407"/>
                    <a:pt x="123594" y="2532407"/>
                    <a:pt x="123594" y="2531137"/>
                  </a:cubicBezTo>
                  <a:cubicBezTo>
                    <a:pt x="123594" y="2529867"/>
                    <a:pt x="123594" y="2529867"/>
                    <a:pt x="122324" y="2528597"/>
                  </a:cubicBezTo>
                  <a:cubicBezTo>
                    <a:pt x="117244" y="2533677"/>
                    <a:pt x="118514" y="2537487"/>
                    <a:pt x="124864" y="2541297"/>
                  </a:cubicBezTo>
                  <a:cubicBezTo>
                    <a:pt x="133754" y="2546377"/>
                    <a:pt x="132484" y="2550187"/>
                    <a:pt x="127404" y="2556537"/>
                  </a:cubicBezTo>
                  <a:cubicBezTo>
                    <a:pt x="129944" y="2557807"/>
                    <a:pt x="133754" y="2560347"/>
                    <a:pt x="133754" y="2561617"/>
                  </a:cubicBezTo>
                  <a:cubicBezTo>
                    <a:pt x="133754" y="2567967"/>
                    <a:pt x="146454" y="2571777"/>
                    <a:pt x="136294" y="2579397"/>
                  </a:cubicBezTo>
                  <a:cubicBezTo>
                    <a:pt x="141374" y="2585747"/>
                    <a:pt x="143914" y="2592097"/>
                    <a:pt x="155344" y="2594637"/>
                  </a:cubicBezTo>
                  <a:cubicBezTo>
                    <a:pt x="165504" y="2597177"/>
                    <a:pt x="168044" y="2592097"/>
                    <a:pt x="174394" y="2590827"/>
                  </a:cubicBezTo>
                  <a:cubicBezTo>
                    <a:pt x="180744" y="2589557"/>
                    <a:pt x="188364" y="2593367"/>
                    <a:pt x="194714" y="2594637"/>
                  </a:cubicBezTo>
                  <a:cubicBezTo>
                    <a:pt x="197254" y="2594637"/>
                    <a:pt x="199794" y="2590827"/>
                    <a:pt x="199794" y="2589557"/>
                  </a:cubicBezTo>
                  <a:cubicBezTo>
                    <a:pt x="208684" y="2590827"/>
                    <a:pt x="217574" y="2593367"/>
                    <a:pt x="225194" y="2592097"/>
                  </a:cubicBezTo>
                  <a:cubicBezTo>
                    <a:pt x="236624" y="2590827"/>
                    <a:pt x="242974" y="2594637"/>
                    <a:pt x="244244" y="2604797"/>
                  </a:cubicBezTo>
                  <a:cubicBezTo>
                    <a:pt x="245514" y="2616227"/>
                    <a:pt x="251864" y="2617497"/>
                    <a:pt x="260754" y="2616227"/>
                  </a:cubicBezTo>
                  <a:cubicBezTo>
                    <a:pt x="268374" y="2614957"/>
                    <a:pt x="274724" y="2612417"/>
                    <a:pt x="282344" y="2611147"/>
                  </a:cubicBezTo>
                  <a:cubicBezTo>
                    <a:pt x="278534" y="2607337"/>
                    <a:pt x="273454" y="2603527"/>
                    <a:pt x="267104" y="2598447"/>
                  </a:cubicBezTo>
                  <a:cubicBezTo>
                    <a:pt x="273454" y="2597177"/>
                    <a:pt x="279804" y="2594637"/>
                    <a:pt x="284884" y="2594637"/>
                  </a:cubicBezTo>
                  <a:cubicBezTo>
                    <a:pt x="295044" y="2593367"/>
                    <a:pt x="303934" y="2592097"/>
                    <a:pt x="314094" y="2592097"/>
                  </a:cubicBezTo>
                  <a:cubicBezTo>
                    <a:pt x="317904" y="2592097"/>
                    <a:pt x="321714" y="2594637"/>
                    <a:pt x="325524" y="2598447"/>
                  </a:cubicBezTo>
                  <a:cubicBezTo>
                    <a:pt x="309014" y="2598447"/>
                    <a:pt x="293774" y="2598447"/>
                    <a:pt x="282344" y="2611147"/>
                  </a:cubicBezTo>
                  <a:cubicBezTo>
                    <a:pt x="286154" y="2612417"/>
                    <a:pt x="291234" y="2613687"/>
                    <a:pt x="295044" y="2613687"/>
                  </a:cubicBezTo>
                  <a:cubicBezTo>
                    <a:pt x="316634" y="2612417"/>
                    <a:pt x="339494" y="2611147"/>
                    <a:pt x="361084" y="2609877"/>
                  </a:cubicBezTo>
                  <a:cubicBezTo>
                    <a:pt x="382674" y="2608607"/>
                    <a:pt x="402994" y="2606067"/>
                    <a:pt x="425854" y="2604797"/>
                  </a:cubicBezTo>
                  <a:cubicBezTo>
                    <a:pt x="432204" y="2631467"/>
                    <a:pt x="438554" y="2656867"/>
                    <a:pt x="443634" y="2682267"/>
                  </a:cubicBezTo>
                  <a:cubicBezTo>
                    <a:pt x="441094" y="2683537"/>
                    <a:pt x="438554" y="2684807"/>
                    <a:pt x="436014" y="2684807"/>
                  </a:cubicBezTo>
                  <a:cubicBezTo>
                    <a:pt x="439824" y="2689887"/>
                    <a:pt x="444904" y="2694967"/>
                    <a:pt x="446174" y="2700047"/>
                  </a:cubicBezTo>
                  <a:cubicBezTo>
                    <a:pt x="447444" y="2707667"/>
                    <a:pt x="446174" y="2715287"/>
                    <a:pt x="446174" y="2720367"/>
                  </a:cubicBezTo>
                  <a:cubicBezTo>
                    <a:pt x="455064" y="2722907"/>
                    <a:pt x="460144" y="2724177"/>
                    <a:pt x="466494" y="2725447"/>
                  </a:cubicBezTo>
                  <a:cubicBezTo>
                    <a:pt x="465224" y="2725447"/>
                    <a:pt x="463954" y="2726717"/>
                    <a:pt x="461414" y="2726717"/>
                  </a:cubicBezTo>
                  <a:cubicBezTo>
                    <a:pt x="462684" y="2735607"/>
                    <a:pt x="465224" y="2745767"/>
                    <a:pt x="466494" y="2758467"/>
                  </a:cubicBezTo>
                  <a:lnTo>
                    <a:pt x="486814" y="2758467"/>
                  </a:lnTo>
                  <a:cubicBezTo>
                    <a:pt x="490624" y="2758467"/>
                    <a:pt x="494434" y="2761007"/>
                    <a:pt x="495704" y="2762277"/>
                  </a:cubicBezTo>
                  <a:cubicBezTo>
                    <a:pt x="500784" y="2777517"/>
                    <a:pt x="512214" y="2782597"/>
                    <a:pt x="527454" y="2778787"/>
                  </a:cubicBezTo>
                  <a:cubicBezTo>
                    <a:pt x="533804" y="2777517"/>
                    <a:pt x="541424" y="2777517"/>
                    <a:pt x="547774" y="2777517"/>
                  </a:cubicBezTo>
                  <a:lnTo>
                    <a:pt x="563014" y="2777517"/>
                  </a:lnTo>
                  <a:cubicBezTo>
                    <a:pt x="568094" y="2777517"/>
                    <a:pt x="573174" y="2776247"/>
                    <a:pt x="578254" y="2774977"/>
                  </a:cubicBezTo>
                  <a:cubicBezTo>
                    <a:pt x="579524" y="2771167"/>
                    <a:pt x="579524" y="2767357"/>
                    <a:pt x="580794" y="2762277"/>
                  </a:cubicBezTo>
                  <a:cubicBezTo>
                    <a:pt x="584604" y="2762277"/>
                    <a:pt x="587144" y="2761007"/>
                    <a:pt x="590954" y="2761007"/>
                  </a:cubicBezTo>
                  <a:cubicBezTo>
                    <a:pt x="615084" y="2758467"/>
                    <a:pt x="640484" y="2754657"/>
                    <a:pt x="665884" y="2752117"/>
                  </a:cubicBezTo>
                  <a:cubicBezTo>
                    <a:pt x="665884" y="2752117"/>
                    <a:pt x="667154" y="2754657"/>
                    <a:pt x="668424" y="2758467"/>
                  </a:cubicBezTo>
                  <a:cubicBezTo>
                    <a:pt x="664614" y="2759737"/>
                    <a:pt x="662074" y="2761007"/>
                    <a:pt x="659534" y="2762277"/>
                  </a:cubicBezTo>
                  <a:cubicBezTo>
                    <a:pt x="669694" y="2772437"/>
                    <a:pt x="683664" y="2773707"/>
                    <a:pt x="692554" y="2766087"/>
                  </a:cubicBezTo>
                  <a:cubicBezTo>
                    <a:pt x="687474" y="2762277"/>
                    <a:pt x="683664" y="2759737"/>
                    <a:pt x="677314" y="2755927"/>
                  </a:cubicBezTo>
                  <a:lnTo>
                    <a:pt x="681124" y="2752117"/>
                  </a:lnTo>
                  <a:lnTo>
                    <a:pt x="691284" y="2752117"/>
                  </a:lnTo>
                  <a:lnTo>
                    <a:pt x="691284" y="2750847"/>
                  </a:lnTo>
                  <a:cubicBezTo>
                    <a:pt x="696364" y="2752117"/>
                    <a:pt x="700174" y="2754657"/>
                    <a:pt x="705254" y="2750847"/>
                  </a:cubicBezTo>
                  <a:lnTo>
                    <a:pt x="710334" y="2750847"/>
                  </a:lnTo>
                  <a:lnTo>
                    <a:pt x="754784" y="2753387"/>
                  </a:lnTo>
                  <a:cubicBezTo>
                    <a:pt x="759864" y="2753387"/>
                    <a:pt x="762404" y="2752117"/>
                    <a:pt x="764944" y="2749577"/>
                  </a:cubicBezTo>
                  <a:cubicBezTo>
                    <a:pt x="771294" y="2759737"/>
                    <a:pt x="776374" y="2768627"/>
                    <a:pt x="782724" y="2780057"/>
                  </a:cubicBezTo>
                  <a:cubicBezTo>
                    <a:pt x="781454" y="2780057"/>
                    <a:pt x="778914" y="2781327"/>
                    <a:pt x="776374" y="2781327"/>
                  </a:cubicBezTo>
                  <a:cubicBezTo>
                    <a:pt x="792884" y="2807997"/>
                    <a:pt x="803044" y="2835937"/>
                    <a:pt x="787804" y="2866417"/>
                  </a:cubicBezTo>
                  <a:cubicBezTo>
                    <a:pt x="789074" y="2876577"/>
                    <a:pt x="791614" y="2886737"/>
                    <a:pt x="792884" y="2899437"/>
                  </a:cubicBezTo>
                  <a:lnTo>
                    <a:pt x="805584" y="2899437"/>
                  </a:lnTo>
                  <a:cubicBezTo>
                    <a:pt x="803044" y="2905787"/>
                    <a:pt x="800504" y="2909597"/>
                    <a:pt x="799234" y="2913407"/>
                  </a:cubicBezTo>
                  <a:cubicBezTo>
                    <a:pt x="799234" y="2919757"/>
                    <a:pt x="813204" y="2922297"/>
                    <a:pt x="803044" y="2931187"/>
                  </a:cubicBezTo>
                  <a:lnTo>
                    <a:pt x="805584" y="2936267"/>
                  </a:lnTo>
                  <a:cubicBezTo>
                    <a:pt x="818284" y="2952777"/>
                    <a:pt x="832254" y="2968017"/>
                    <a:pt x="846224" y="2987067"/>
                  </a:cubicBezTo>
                  <a:cubicBezTo>
                    <a:pt x="836064" y="2992147"/>
                    <a:pt x="827174" y="2997227"/>
                    <a:pt x="815744" y="3002307"/>
                  </a:cubicBezTo>
                  <a:cubicBezTo>
                    <a:pt x="827174" y="3003577"/>
                    <a:pt x="828444" y="3009927"/>
                    <a:pt x="824634" y="3018817"/>
                  </a:cubicBezTo>
                  <a:cubicBezTo>
                    <a:pt x="823364" y="3021357"/>
                    <a:pt x="825904" y="3027707"/>
                    <a:pt x="827174" y="3028977"/>
                  </a:cubicBezTo>
                  <a:cubicBezTo>
                    <a:pt x="841144" y="3032787"/>
                    <a:pt x="853844" y="3046757"/>
                    <a:pt x="870354" y="3041677"/>
                  </a:cubicBezTo>
                  <a:cubicBezTo>
                    <a:pt x="870354" y="3044217"/>
                    <a:pt x="869084" y="3048027"/>
                    <a:pt x="867814" y="3049297"/>
                  </a:cubicBezTo>
                  <a:cubicBezTo>
                    <a:pt x="857654" y="3054377"/>
                    <a:pt x="847494" y="3058187"/>
                    <a:pt x="837334" y="3063267"/>
                  </a:cubicBezTo>
                  <a:lnTo>
                    <a:pt x="852574" y="3070887"/>
                  </a:lnTo>
                  <a:cubicBezTo>
                    <a:pt x="855114" y="3067077"/>
                    <a:pt x="856384" y="3063267"/>
                    <a:pt x="858924" y="3059457"/>
                  </a:cubicBezTo>
                  <a:cubicBezTo>
                    <a:pt x="866544" y="3063267"/>
                    <a:pt x="872894" y="3065807"/>
                    <a:pt x="880514" y="3069617"/>
                  </a:cubicBezTo>
                  <a:cubicBezTo>
                    <a:pt x="876704" y="3072157"/>
                    <a:pt x="874164" y="3073427"/>
                    <a:pt x="871624" y="3074697"/>
                  </a:cubicBezTo>
                  <a:cubicBezTo>
                    <a:pt x="874164" y="3075967"/>
                    <a:pt x="876704" y="3078507"/>
                    <a:pt x="880514" y="3079777"/>
                  </a:cubicBezTo>
                  <a:cubicBezTo>
                    <a:pt x="884324" y="3081047"/>
                    <a:pt x="888134" y="3079777"/>
                    <a:pt x="890674" y="3081047"/>
                  </a:cubicBezTo>
                  <a:cubicBezTo>
                    <a:pt x="897024" y="3074697"/>
                    <a:pt x="902104" y="3067077"/>
                    <a:pt x="908454" y="3063267"/>
                  </a:cubicBezTo>
                  <a:cubicBezTo>
                    <a:pt x="916074" y="3059457"/>
                    <a:pt x="1123084" y="3037867"/>
                    <a:pt x="1130704" y="3036597"/>
                  </a:cubicBezTo>
                  <a:cubicBezTo>
                    <a:pt x="1140864" y="3035327"/>
                    <a:pt x="1152294" y="3036597"/>
                    <a:pt x="1162454" y="3037867"/>
                  </a:cubicBezTo>
                  <a:lnTo>
                    <a:pt x="1135784" y="3049297"/>
                  </a:lnTo>
                  <a:lnTo>
                    <a:pt x="1139594" y="3056917"/>
                  </a:lnTo>
                  <a:cubicBezTo>
                    <a:pt x="1152294" y="3055647"/>
                    <a:pt x="1162454" y="3055647"/>
                    <a:pt x="1172614" y="3053107"/>
                  </a:cubicBezTo>
                  <a:cubicBezTo>
                    <a:pt x="1178964" y="3051837"/>
                    <a:pt x="1189124" y="3053107"/>
                    <a:pt x="1190394" y="3042947"/>
                  </a:cubicBezTo>
                  <a:cubicBezTo>
                    <a:pt x="1199284" y="3049297"/>
                    <a:pt x="1208174" y="3050567"/>
                    <a:pt x="1219604" y="3045487"/>
                  </a:cubicBezTo>
                  <a:cubicBezTo>
                    <a:pt x="1225954" y="3042947"/>
                    <a:pt x="1233574" y="3042947"/>
                    <a:pt x="1239924" y="3041677"/>
                  </a:cubicBezTo>
                  <a:cubicBezTo>
                    <a:pt x="1255164" y="3040407"/>
                    <a:pt x="1270404" y="3039137"/>
                    <a:pt x="1285644" y="3036597"/>
                  </a:cubicBezTo>
                  <a:lnTo>
                    <a:pt x="1300884" y="3036597"/>
                  </a:lnTo>
                  <a:cubicBezTo>
                    <a:pt x="1302154" y="3034057"/>
                    <a:pt x="1302154" y="3030247"/>
                    <a:pt x="1302154" y="3030247"/>
                  </a:cubicBezTo>
                  <a:cubicBezTo>
                    <a:pt x="1316124" y="3030247"/>
                    <a:pt x="1327554" y="3031517"/>
                    <a:pt x="1340254" y="3031517"/>
                  </a:cubicBezTo>
                  <a:cubicBezTo>
                    <a:pt x="1354224" y="3031517"/>
                    <a:pt x="1360574" y="3022627"/>
                    <a:pt x="1355494" y="3008657"/>
                  </a:cubicBezTo>
                  <a:cubicBezTo>
                    <a:pt x="1359304" y="3008657"/>
                    <a:pt x="1364384" y="3009927"/>
                    <a:pt x="1366924" y="3009927"/>
                  </a:cubicBezTo>
                  <a:cubicBezTo>
                    <a:pt x="1368194" y="3015007"/>
                    <a:pt x="1366924" y="3021357"/>
                    <a:pt x="1369464" y="3022627"/>
                  </a:cubicBezTo>
                  <a:cubicBezTo>
                    <a:pt x="1373274" y="3025167"/>
                    <a:pt x="1379624" y="3025167"/>
                    <a:pt x="1384704" y="3023897"/>
                  </a:cubicBezTo>
                  <a:cubicBezTo>
                    <a:pt x="1391054" y="3022627"/>
                    <a:pt x="1398674" y="3016277"/>
                    <a:pt x="1401214" y="3018817"/>
                  </a:cubicBezTo>
                  <a:cubicBezTo>
                    <a:pt x="1413914" y="3028977"/>
                    <a:pt x="1422804" y="3020087"/>
                    <a:pt x="1429154" y="3015007"/>
                  </a:cubicBezTo>
                  <a:cubicBezTo>
                    <a:pt x="1434234" y="3016277"/>
                    <a:pt x="1436774" y="3020087"/>
                    <a:pt x="1439314" y="3018817"/>
                  </a:cubicBezTo>
                  <a:cubicBezTo>
                    <a:pt x="1445664" y="3017547"/>
                    <a:pt x="1453284" y="3016277"/>
                    <a:pt x="1459634" y="3015007"/>
                  </a:cubicBezTo>
                  <a:cubicBezTo>
                    <a:pt x="1473604" y="3011197"/>
                    <a:pt x="1488844" y="3008657"/>
                    <a:pt x="1502814" y="3008657"/>
                  </a:cubicBezTo>
                  <a:cubicBezTo>
                    <a:pt x="1521864" y="3007387"/>
                    <a:pt x="1539644" y="3002307"/>
                    <a:pt x="1558694" y="3001037"/>
                  </a:cubicBezTo>
                  <a:cubicBezTo>
                    <a:pt x="1567584" y="2999767"/>
                    <a:pt x="1576474" y="3002307"/>
                    <a:pt x="1585364" y="3003577"/>
                  </a:cubicBezTo>
                  <a:cubicBezTo>
                    <a:pt x="1587904" y="3003577"/>
                    <a:pt x="1591714" y="3003577"/>
                    <a:pt x="1591714" y="3002307"/>
                  </a:cubicBezTo>
                  <a:cubicBezTo>
                    <a:pt x="1591714" y="2989607"/>
                    <a:pt x="1612034" y="2995957"/>
                    <a:pt x="1609494" y="2981987"/>
                  </a:cubicBezTo>
                  <a:cubicBezTo>
                    <a:pt x="1612034" y="2983257"/>
                    <a:pt x="1614574" y="2983257"/>
                    <a:pt x="1615844" y="2985797"/>
                  </a:cubicBezTo>
                  <a:cubicBezTo>
                    <a:pt x="1619654" y="2989607"/>
                    <a:pt x="1622194" y="2993417"/>
                    <a:pt x="1626004" y="2997227"/>
                  </a:cubicBezTo>
                  <a:cubicBezTo>
                    <a:pt x="1626004" y="2992147"/>
                    <a:pt x="1626004" y="2988337"/>
                    <a:pt x="1624734" y="2983257"/>
                  </a:cubicBezTo>
                  <a:cubicBezTo>
                    <a:pt x="1637434" y="2989607"/>
                    <a:pt x="1650134" y="2995957"/>
                    <a:pt x="1659024" y="3001037"/>
                  </a:cubicBezTo>
                  <a:cubicBezTo>
                    <a:pt x="1667914" y="2994687"/>
                    <a:pt x="1675534" y="2992147"/>
                    <a:pt x="1680614" y="2985797"/>
                  </a:cubicBezTo>
                  <a:cubicBezTo>
                    <a:pt x="1685694" y="2978177"/>
                    <a:pt x="1684424" y="2976907"/>
                    <a:pt x="1693314" y="2983257"/>
                  </a:cubicBezTo>
                  <a:cubicBezTo>
                    <a:pt x="1692044" y="2984527"/>
                    <a:pt x="1689504" y="2985797"/>
                    <a:pt x="1686964" y="2988337"/>
                  </a:cubicBezTo>
                  <a:cubicBezTo>
                    <a:pt x="1702204" y="2984527"/>
                    <a:pt x="1716174" y="2976907"/>
                    <a:pt x="1731414" y="2978177"/>
                  </a:cubicBezTo>
                  <a:cubicBezTo>
                    <a:pt x="1746654" y="2978177"/>
                    <a:pt x="1761894" y="2980717"/>
                    <a:pt x="1775864" y="2971827"/>
                  </a:cubicBezTo>
                  <a:cubicBezTo>
                    <a:pt x="1777134" y="2975637"/>
                    <a:pt x="1777134" y="2979447"/>
                    <a:pt x="1779674" y="2980717"/>
                  </a:cubicBezTo>
                  <a:cubicBezTo>
                    <a:pt x="1783484" y="2983257"/>
                    <a:pt x="1789834" y="2984527"/>
                    <a:pt x="1791104" y="2983257"/>
                  </a:cubicBezTo>
                  <a:cubicBezTo>
                    <a:pt x="1798724" y="2971827"/>
                    <a:pt x="1811424" y="2973097"/>
                    <a:pt x="1819044" y="2979447"/>
                  </a:cubicBezTo>
                  <a:cubicBezTo>
                    <a:pt x="1829204" y="2987067"/>
                    <a:pt x="1835554" y="2980717"/>
                    <a:pt x="1844444" y="2979447"/>
                  </a:cubicBezTo>
                  <a:cubicBezTo>
                    <a:pt x="1836824" y="2975637"/>
                    <a:pt x="1830474" y="2971827"/>
                    <a:pt x="1824124" y="2969287"/>
                  </a:cubicBezTo>
                  <a:cubicBezTo>
                    <a:pt x="1825394" y="2968017"/>
                    <a:pt x="1825394" y="2966747"/>
                    <a:pt x="1826664" y="2965477"/>
                  </a:cubicBezTo>
                  <a:cubicBezTo>
                    <a:pt x="1830474" y="2966747"/>
                    <a:pt x="1835554" y="2968017"/>
                    <a:pt x="1839364" y="2970557"/>
                  </a:cubicBezTo>
                  <a:cubicBezTo>
                    <a:pt x="1840634" y="2965477"/>
                    <a:pt x="1843174" y="2961667"/>
                    <a:pt x="1844444" y="2957857"/>
                  </a:cubicBezTo>
                  <a:cubicBezTo>
                    <a:pt x="1857144" y="2964207"/>
                    <a:pt x="1868574" y="2969287"/>
                    <a:pt x="1882544" y="2960397"/>
                  </a:cubicBezTo>
                  <a:cubicBezTo>
                    <a:pt x="1885084" y="2959127"/>
                    <a:pt x="1895244" y="2951507"/>
                    <a:pt x="1892704" y="2964207"/>
                  </a:cubicBezTo>
                  <a:cubicBezTo>
                    <a:pt x="1886354" y="2968017"/>
                    <a:pt x="1880004" y="2971827"/>
                    <a:pt x="1873654" y="2974367"/>
                  </a:cubicBezTo>
                  <a:cubicBezTo>
                    <a:pt x="1873654" y="2975637"/>
                    <a:pt x="1874924" y="2975637"/>
                    <a:pt x="1874924" y="2976907"/>
                  </a:cubicBezTo>
                  <a:cubicBezTo>
                    <a:pt x="1882544" y="2975637"/>
                    <a:pt x="1891434" y="2974367"/>
                    <a:pt x="1900324" y="2973097"/>
                  </a:cubicBezTo>
                  <a:cubicBezTo>
                    <a:pt x="1897784" y="2969287"/>
                    <a:pt x="1896514" y="2966747"/>
                    <a:pt x="1895244" y="2964207"/>
                  </a:cubicBezTo>
                  <a:cubicBezTo>
                    <a:pt x="1904134" y="2965477"/>
                    <a:pt x="1914294" y="2966747"/>
                    <a:pt x="1923184" y="2965477"/>
                  </a:cubicBezTo>
                  <a:cubicBezTo>
                    <a:pt x="1942234" y="2964207"/>
                    <a:pt x="1956204" y="2945157"/>
                    <a:pt x="1979064" y="2952777"/>
                  </a:cubicBezTo>
                  <a:cubicBezTo>
                    <a:pt x="1986684" y="2955317"/>
                    <a:pt x="2004464" y="2952777"/>
                    <a:pt x="2005734" y="2936267"/>
                  </a:cubicBezTo>
                  <a:cubicBezTo>
                    <a:pt x="2005734" y="2940077"/>
                    <a:pt x="2005734" y="2945157"/>
                    <a:pt x="2007004" y="2947697"/>
                  </a:cubicBezTo>
                  <a:cubicBezTo>
                    <a:pt x="2019704" y="2943887"/>
                    <a:pt x="2031134" y="2940077"/>
                    <a:pt x="2043834" y="2936267"/>
                  </a:cubicBezTo>
                  <a:cubicBezTo>
                    <a:pt x="2043834" y="2937537"/>
                    <a:pt x="2041294" y="2941347"/>
                    <a:pt x="2042564" y="2943887"/>
                  </a:cubicBezTo>
                  <a:cubicBezTo>
                    <a:pt x="2042564" y="2947697"/>
                    <a:pt x="2045104" y="2951507"/>
                    <a:pt x="2047644" y="2954047"/>
                  </a:cubicBezTo>
                  <a:cubicBezTo>
                    <a:pt x="2048914" y="2955317"/>
                    <a:pt x="2055264" y="2954047"/>
                    <a:pt x="2055264" y="2952777"/>
                  </a:cubicBezTo>
                  <a:cubicBezTo>
                    <a:pt x="2057804" y="2941347"/>
                    <a:pt x="2066694" y="2942617"/>
                    <a:pt x="2075584" y="2942617"/>
                  </a:cubicBezTo>
                  <a:cubicBezTo>
                    <a:pt x="2083204" y="2942617"/>
                    <a:pt x="2092094" y="2941347"/>
                    <a:pt x="2100984" y="2940077"/>
                  </a:cubicBezTo>
                  <a:cubicBezTo>
                    <a:pt x="2104794" y="2933727"/>
                    <a:pt x="2107334" y="2923567"/>
                    <a:pt x="2120034" y="2936267"/>
                  </a:cubicBezTo>
                  <a:cubicBezTo>
                    <a:pt x="2125114" y="2941347"/>
                    <a:pt x="2137814" y="2940077"/>
                    <a:pt x="2139084" y="2929917"/>
                  </a:cubicBezTo>
                  <a:lnTo>
                    <a:pt x="2192424" y="2929917"/>
                  </a:lnTo>
                  <a:lnTo>
                    <a:pt x="2192424" y="2932457"/>
                  </a:lnTo>
                  <a:cubicBezTo>
                    <a:pt x="2198774" y="2931187"/>
                    <a:pt x="2205124" y="2928647"/>
                    <a:pt x="2210204" y="2927377"/>
                  </a:cubicBezTo>
                  <a:cubicBezTo>
                    <a:pt x="2214014" y="2933727"/>
                    <a:pt x="2217824" y="2940077"/>
                    <a:pt x="2222904" y="2947697"/>
                  </a:cubicBezTo>
                  <a:cubicBezTo>
                    <a:pt x="2231794" y="2923567"/>
                    <a:pt x="2241954" y="2918487"/>
                    <a:pt x="2259734" y="2927377"/>
                  </a:cubicBezTo>
                  <a:cubicBezTo>
                    <a:pt x="2262274" y="2928647"/>
                    <a:pt x="2262274" y="2934997"/>
                    <a:pt x="2263544" y="2940077"/>
                  </a:cubicBezTo>
                  <a:cubicBezTo>
                    <a:pt x="2264814" y="2938807"/>
                    <a:pt x="2272434" y="2936267"/>
                    <a:pt x="2272434" y="2934997"/>
                  </a:cubicBezTo>
                  <a:cubicBezTo>
                    <a:pt x="2271164" y="2924837"/>
                    <a:pt x="2285134" y="2932457"/>
                    <a:pt x="2283864" y="2924837"/>
                  </a:cubicBezTo>
                  <a:cubicBezTo>
                    <a:pt x="2295294" y="2929917"/>
                    <a:pt x="2297834" y="2922297"/>
                    <a:pt x="2300374" y="2917217"/>
                  </a:cubicBezTo>
                  <a:cubicBezTo>
                    <a:pt x="2295294" y="2913407"/>
                    <a:pt x="2292754" y="2910867"/>
                    <a:pt x="2288944" y="2907057"/>
                  </a:cubicBezTo>
                  <a:cubicBezTo>
                    <a:pt x="2290214" y="2905787"/>
                    <a:pt x="2290214" y="2904517"/>
                    <a:pt x="2291484" y="2903247"/>
                  </a:cubicBezTo>
                  <a:cubicBezTo>
                    <a:pt x="2301644" y="2909597"/>
                    <a:pt x="2311804" y="2915947"/>
                    <a:pt x="2318154" y="2919757"/>
                  </a:cubicBezTo>
                  <a:cubicBezTo>
                    <a:pt x="2328314" y="2918487"/>
                    <a:pt x="2337204" y="2918487"/>
                    <a:pt x="2346094" y="2917217"/>
                  </a:cubicBezTo>
                  <a:cubicBezTo>
                    <a:pt x="2354984" y="2915947"/>
                    <a:pt x="2363874" y="2912137"/>
                    <a:pt x="2374034" y="2909597"/>
                  </a:cubicBezTo>
                  <a:cubicBezTo>
                    <a:pt x="2375304" y="2912137"/>
                    <a:pt x="2376574" y="2913407"/>
                    <a:pt x="2377844" y="2915947"/>
                  </a:cubicBezTo>
                  <a:cubicBezTo>
                    <a:pt x="2381654" y="2910867"/>
                    <a:pt x="2384194" y="2905787"/>
                    <a:pt x="2389274" y="2896897"/>
                  </a:cubicBezTo>
                  <a:lnTo>
                    <a:pt x="2389274" y="2917217"/>
                  </a:lnTo>
                  <a:cubicBezTo>
                    <a:pt x="2400704" y="2909597"/>
                    <a:pt x="2409594" y="2903247"/>
                    <a:pt x="2417214" y="2896897"/>
                  </a:cubicBezTo>
                  <a:cubicBezTo>
                    <a:pt x="2422294" y="2905787"/>
                    <a:pt x="2426104" y="2914677"/>
                    <a:pt x="2429914" y="2922297"/>
                  </a:cubicBezTo>
                  <a:cubicBezTo>
                    <a:pt x="2431184" y="2922297"/>
                    <a:pt x="2431184" y="2921027"/>
                    <a:pt x="2432454" y="2921027"/>
                  </a:cubicBezTo>
                  <a:cubicBezTo>
                    <a:pt x="2431184" y="2915947"/>
                    <a:pt x="2429914" y="2910867"/>
                    <a:pt x="2427374" y="2904517"/>
                  </a:cubicBezTo>
                  <a:lnTo>
                    <a:pt x="2492144" y="2904517"/>
                  </a:lnTo>
                  <a:cubicBezTo>
                    <a:pt x="2498494" y="2893087"/>
                    <a:pt x="2512464" y="2891817"/>
                    <a:pt x="2523894" y="2903247"/>
                  </a:cubicBezTo>
                  <a:cubicBezTo>
                    <a:pt x="2540404" y="2919757"/>
                    <a:pt x="2542944" y="2919757"/>
                    <a:pt x="2553104" y="2895627"/>
                  </a:cubicBezTo>
                  <a:cubicBezTo>
                    <a:pt x="2558184" y="2898167"/>
                    <a:pt x="2563264" y="2900707"/>
                    <a:pt x="2569614" y="2904517"/>
                  </a:cubicBezTo>
                  <a:cubicBezTo>
                    <a:pt x="2577234" y="2888007"/>
                    <a:pt x="2589934" y="2888007"/>
                    <a:pt x="2605174" y="2893087"/>
                  </a:cubicBezTo>
                  <a:cubicBezTo>
                    <a:pt x="2612794" y="2895627"/>
                    <a:pt x="2621684" y="2890547"/>
                    <a:pt x="2630574" y="2888007"/>
                  </a:cubicBezTo>
                  <a:lnTo>
                    <a:pt x="2636924" y="2894357"/>
                  </a:lnTo>
                  <a:cubicBezTo>
                    <a:pt x="2644544" y="2891817"/>
                    <a:pt x="2650894" y="2890547"/>
                    <a:pt x="2657244" y="2888007"/>
                  </a:cubicBezTo>
                  <a:cubicBezTo>
                    <a:pt x="2658514" y="2891817"/>
                    <a:pt x="2658514" y="2894357"/>
                    <a:pt x="2659784" y="2900707"/>
                  </a:cubicBezTo>
                  <a:cubicBezTo>
                    <a:pt x="2664864" y="2895627"/>
                    <a:pt x="2668674" y="2890547"/>
                    <a:pt x="2675024" y="2884197"/>
                  </a:cubicBezTo>
                  <a:cubicBezTo>
                    <a:pt x="2680104" y="2890547"/>
                    <a:pt x="2683914" y="2896897"/>
                    <a:pt x="2688994" y="2903247"/>
                  </a:cubicBezTo>
                  <a:cubicBezTo>
                    <a:pt x="2697884" y="2903247"/>
                    <a:pt x="2711854" y="2910867"/>
                    <a:pt x="2714394" y="2890547"/>
                  </a:cubicBezTo>
                  <a:cubicBezTo>
                    <a:pt x="2714394" y="2888007"/>
                    <a:pt x="2722014" y="2884197"/>
                    <a:pt x="2725824" y="2882927"/>
                  </a:cubicBezTo>
                  <a:cubicBezTo>
                    <a:pt x="2733444" y="2881657"/>
                    <a:pt x="2741064" y="2880387"/>
                    <a:pt x="2748684" y="2880387"/>
                  </a:cubicBezTo>
                  <a:cubicBezTo>
                    <a:pt x="2746144" y="2875307"/>
                    <a:pt x="2743604" y="2871497"/>
                    <a:pt x="2739794" y="2865147"/>
                  </a:cubicBezTo>
                  <a:cubicBezTo>
                    <a:pt x="2749954" y="2867687"/>
                    <a:pt x="2757574" y="2867687"/>
                    <a:pt x="2763924" y="2870227"/>
                  </a:cubicBezTo>
                  <a:cubicBezTo>
                    <a:pt x="2777894" y="2876577"/>
                    <a:pt x="2789324" y="2876577"/>
                    <a:pt x="2803294" y="2866417"/>
                  </a:cubicBezTo>
                  <a:cubicBezTo>
                    <a:pt x="2800754" y="2865147"/>
                    <a:pt x="2798214" y="2862607"/>
                    <a:pt x="2795674" y="2861337"/>
                  </a:cubicBezTo>
                  <a:cubicBezTo>
                    <a:pt x="2796944" y="2857527"/>
                    <a:pt x="2799484" y="2853717"/>
                    <a:pt x="2800754" y="2849907"/>
                  </a:cubicBezTo>
                  <a:cubicBezTo>
                    <a:pt x="2805834" y="2834667"/>
                    <a:pt x="2818534" y="2844827"/>
                    <a:pt x="2827424" y="2841017"/>
                  </a:cubicBezTo>
                  <a:cubicBezTo>
                    <a:pt x="2827424" y="2841017"/>
                    <a:pt x="2832504" y="2846097"/>
                    <a:pt x="2833774" y="2849907"/>
                  </a:cubicBezTo>
                  <a:cubicBezTo>
                    <a:pt x="2837584" y="2857527"/>
                    <a:pt x="2840124" y="2866417"/>
                    <a:pt x="2843934" y="2875307"/>
                  </a:cubicBezTo>
                  <a:cubicBezTo>
                    <a:pt x="2866794" y="2861337"/>
                    <a:pt x="2887114" y="2866417"/>
                    <a:pt x="2907434" y="2868957"/>
                  </a:cubicBezTo>
                  <a:cubicBezTo>
                    <a:pt x="2902354" y="2866417"/>
                    <a:pt x="2898544" y="2863877"/>
                    <a:pt x="2894734" y="2861337"/>
                  </a:cubicBezTo>
                  <a:cubicBezTo>
                    <a:pt x="2894734" y="2860067"/>
                    <a:pt x="2896004" y="2858797"/>
                    <a:pt x="2896004" y="2857527"/>
                  </a:cubicBezTo>
                  <a:cubicBezTo>
                    <a:pt x="2901084" y="2858797"/>
                    <a:pt x="2907434" y="2861337"/>
                    <a:pt x="2912514" y="2862607"/>
                  </a:cubicBezTo>
                  <a:cubicBezTo>
                    <a:pt x="2912514" y="2861337"/>
                    <a:pt x="2912514" y="2860067"/>
                    <a:pt x="2911244" y="2858797"/>
                  </a:cubicBezTo>
                  <a:cubicBezTo>
                    <a:pt x="2915054" y="2857527"/>
                    <a:pt x="2921404" y="2854987"/>
                    <a:pt x="2922674" y="2856257"/>
                  </a:cubicBezTo>
                  <a:cubicBezTo>
                    <a:pt x="2930294" y="2871497"/>
                    <a:pt x="2942994" y="2860067"/>
                    <a:pt x="2954424" y="2863877"/>
                  </a:cubicBezTo>
                  <a:cubicBezTo>
                    <a:pt x="2951884" y="2853717"/>
                    <a:pt x="2950614" y="2846097"/>
                    <a:pt x="2949344" y="2841017"/>
                  </a:cubicBezTo>
                  <a:cubicBezTo>
                    <a:pt x="2954424" y="2835937"/>
                    <a:pt x="2959504" y="2832127"/>
                    <a:pt x="2967124" y="2827047"/>
                  </a:cubicBezTo>
                  <a:cubicBezTo>
                    <a:pt x="2967124" y="2833397"/>
                    <a:pt x="2965854" y="2839747"/>
                    <a:pt x="2965854" y="2846097"/>
                  </a:cubicBezTo>
                  <a:cubicBezTo>
                    <a:pt x="2965854" y="2852447"/>
                    <a:pt x="2967124" y="2858797"/>
                    <a:pt x="2969664" y="2862607"/>
                  </a:cubicBezTo>
                  <a:cubicBezTo>
                    <a:pt x="2970934" y="2865147"/>
                    <a:pt x="2978554" y="2862607"/>
                    <a:pt x="2983634" y="2861337"/>
                  </a:cubicBezTo>
                  <a:cubicBezTo>
                    <a:pt x="2992524" y="2857527"/>
                    <a:pt x="3001414" y="2852447"/>
                    <a:pt x="3010304" y="2862607"/>
                  </a:cubicBezTo>
                  <a:cubicBezTo>
                    <a:pt x="3011574" y="2863877"/>
                    <a:pt x="3016654" y="2862607"/>
                    <a:pt x="3019194" y="2860067"/>
                  </a:cubicBezTo>
                  <a:cubicBezTo>
                    <a:pt x="3025544" y="2853717"/>
                    <a:pt x="3030624" y="2844827"/>
                    <a:pt x="3038244" y="2858797"/>
                  </a:cubicBezTo>
                  <a:cubicBezTo>
                    <a:pt x="3039514" y="2860067"/>
                    <a:pt x="3047134" y="2860067"/>
                    <a:pt x="3050944" y="2858797"/>
                  </a:cubicBezTo>
                  <a:cubicBezTo>
                    <a:pt x="3059834" y="2854987"/>
                    <a:pt x="3067454" y="2851177"/>
                    <a:pt x="3076344" y="2846097"/>
                  </a:cubicBezTo>
                  <a:cubicBezTo>
                    <a:pt x="3075074" y="2849907"/>
                    <a:pt x="3073804" y="2852447"/>
                    <a:pt x="3073804" y="2854987"/>
                  </a:cubicBezTo>
                  <a:cubicBezTo>
                    <a:pt x="3083964" y="2860067"/>
                    <a:pt x="3092854" y="2862607"/>
                    <a:pt x="3100474" y="2851177"/>
                  </a:cubicBezTo>
                  <a:cubicBezTo>
                    <a:pt x="3103014" y="2847367"/>
                    <a:pt x="3111904" y="2847367"/>
                    <a:pt x="3118254" y="2846097"/>
                  </a:cubicBezTo>
                  <a:cubicBezTo>
                    <a:pt x="3114444" y="2842287"/>
                    <a:pt x="3109364" y="2839747"/>
                    <a:pt x="3104284" y="2835937"/>
                  </a:cubicBezTo>
                  <a:cubicBezTo>
                    <a:pt x="3125874" y="2823237"/>
                    <a:pt x="3128414" y="2824507"/>
                    <a:pt x="3128414" y="2842287"/>
                  </a:cubicBezTo>
                  <a:cubicBezTo>
                    <a:pt x="3130954" y="2837207"/>
                    <a:pt x="3132224" y="2833397"/>
                    <a:pt x="3136034" y="2825777"/>
                  </a:cubicBezTo>
                  <a:cubicBezTo>
                    <a:pt x="3155084" y="2827047"/>
                    <a:pt x="3174134" y="2829587"/>
                    <a:pt x="3194454" y="2830857"/>
                  </a:cubicBezTo>
                  <a:lnTo>
                    <a:pt x="3194454" y="2837207"/>
                  </a:lnTo>
                  <a:lnTo>
                    <a:pt x="3186834" y="2837207"/>
                  </a:lnTo>
                  <a:cubicBezTo>
                    <a:pt x="3171594" y="2838477"/>
                    <a:pt x="3156354" y="2838477"/>
                    <a:pt x="3141114" y="2839747"/>
                  </a:cubicBezTo>
                  <a:cubicBezTo>
                    <a:pt x="3146194" y="2842287"/>
                    <a:pt x="3152544" y="2846097"/>
                    <a:pt x="3157624" y="2848637"/>
                  </a:cubicBezTo>
                  <a:cubicBezTo>
                    <a:pt x="3160164" y="2842287"/>
                    <a:pt x="3161434" y="2843557"/>
                    <a:pt x="3167784" y="2846097"/>
                  </a:cubicBezTo>
                  <a:cubicBezTo>
                    <a:pt x="3176674" y="2848637"/>
                    <a:pt x="3186834" y="2848637"/>
                    <a:pt x="3196994" y="2849907"/>
                  </a:cubicBezTo>
                  <a:cubicBezTo>
                    <a:pt x="3202074" y="2849907"/>
                    <a:pt x="3207154" y="2851177"/>
                    <a:pt x="3213504" y="2852447"/>
                  </a:cubicBezTo>
                  <a:cubicBezTo>
                    <a:pt x="3214774" y="2848637"/>
                    <a:pt x="3217314" y="2843557"/>
                    <a:pt x="3219854" y="2837207"/>
                  </a:cubicBezTo>
                  <a:cubicBezTo>
                    <a:pt x="3233824" y="2860067"/>
                    <a:pt x="3243984" y="2858797"/>
                    <a:pt x="3260494" y="2835937"/>
                  </a:cubicBezTo>
                  <a:cubicBezTo>
                    <a:pt x="3260494" y="2839747"/>
                    <a:pt x="3261764" y="2842287"/>
                    <a:pt x="3261764" y="2844827"/>
                  </a:cubicBezTo>
                  <a:cubicBezTo>
                    <a:pt x="3266844" y="2844827"/>
                    <a:pt x="3270654" y="2844827"/>
                    <a:pt x="3275734" y="2843557"/>
                  </a:cubicBezTo>
                  <a:cubicBezTo>
                    <a:pt x="3274464" y="2846097"/>
                    <a:pt x="3273194" y="2848637"/>
                    <a:pt x="3271924" y="2849907"/>
                  </a:cubicBezTo>
                  <a:lnTo>
                    <a:pt x="3274464" y="2852447"/>
                  </a:lnTo>
                  <a:cubicBezTo>
                    <a:pt x="3278274" y="2848637"/>
                    <a:pt x="3282084" y="2844827"/>
                    <a:pt x="3288434" y="2839747"/>
                  </a:cubicBezTo>
                  <a:cubicBezTo>
                    <a:pt x="3293514" y="2842287"/>
                    <a:pt x="3299864" y="2844827"/>
                    <a:pt x="3304944" y="2847367"/>
                  </a:cubicBezTo>
                  <a:cubicBezTo>
                    <a:pt x="3310024" y="2843557"/>
                    <a:pt x="3316374" y="2839747"/>
                    <a:pt x="3322724" y="2835937"/>
                  </a:cubicBezTo>
                  <a:cubicBezTo>
                    <a:pt x="3331614" y="2853717"/>
                    <a:pt x="3343044" y="2856257"/>
                    <a:pt x="3353204" y="2843557"/>
                  </a:cubicBezTo>
                  <a:cubicBezTo>
                    <a:pt x="3368444" y="2844827"/>
                    <a:pt x="3381144" y="2846097"/>
                    <a:pt x="3390034" y="2846097"/>
                  </a:cubicBezTo>
                  <a:cubicBezTo>
                    <a:pt x="3391304" y="2837207"/>
                    <a:pt x="3392574" y="2830857"/>
                    <a:pt x="3393844" y="2824507"/>
                  </a:cubicBezTo>
                  <a:cubicBezTo>
                    <a:pt x="3398924" y="2825777"/>
                    <a:pt x="3402734" y="2827047"/>
                    <a:pt x="3407814" y="2828317"/>
                  </a:cubicBezTo>
                  <a:cubicBezTo>
                    <a:pt x="3410354" y="2829587"/>
                    <a:pt x="3412894" y="2832127"/>
                    <a:pt x="3415434" y="2833397"/>
                  </a:cubicBezTo>
                  <a:cubicBezTo>
                    <a:pt x="3411624" y="2834667"/>
                    <a:pt x="3407814" y="2834667"/>
                    <a:pt x="3404004" y="2835937"/>
                  </a:cubicBezTo>
                  <a:cubicBezTo>
                    <a:pt x="3415434" y="2846097"/>
                    <a:pt x="3424324" y="2843557"/>
                    <a:pt x="3433214" y="2835937"/>
                  </a:cubicBezTo>
                  <a:cubicBezTo>
                    <a:pt x="3429404" y="2846097"/>
                    <a:pt x="3440834" y="2844827"/>
                    <a:pt x="3442104" y="2844827"/>
                  </a:cubicBezTo>
                  <a:cubicBezTo>
                    <a:pt x="3458614" y="2838477"/>
                    <a:pt x="3473854" y="2834667"/>
                    <a:pt x="3491634" y="2844827"/>
                  </a:cubicBezTo>
                  <a:cubicBezTo>
                    <a:pt x="3494174" y="2832127"/>
                    <a:pt x="3496714" y="2821967"/>
                    <a:pt x="3497984" y="2811807"/>
                  </a:cubicBezTo>
                  <a:cubicBezTo>
                    <a:pt x="3504334" y="2813077"/>
                    <a:pt x="3509414" y="2813077"/>
                    <a:pt x="3515764" y="2814347"/>
                  </a:cubicBezTo>
                  <a:cubicBezTo>
                    <a:pt x="3520844" y="2814347"/>
                    <a:pt x="3525924" y="2815617"/>
                    <a:pt x="3531004" y="2815617"/>
                  </a:cubicBezTo>
                  <a:lnTo>
                    <a:pt x="3531004" y="2819427"/>
                  </a:lnTo>
                  <a:cubicBezTo>
                    <a:pt x="3525924" y="2820697"/>
                    <a:pt x="3522114" y="2821967"/>
                    <a:pt x="3517034" y="2823237"/>
                  </a:cubicBezTo>
                  <a:lnTo>
                    <a:pt x="3517034" y="2827047"/>
                  </a:lnTo>
                  <a:cubicBezTo>
                    <a:pt x="3534814" y="2830857"/>
                    <a:pt x="3551324" y="2834667"/>
                    <a:pt x="3569104" y="2837207"/>
                  </a:cubicBezTo>
                  <a:cubicBezTo>
                    <a:pt x="3572914" y="2838477"/>
                    <a:pt x="3577994" y="2834667"/>
                    <a:pt x="3584344" y="2830857"/>
                  </a:cubicBezTo>
                  <a:cubicBezTo>
                    <a:pt x="3586884" y="2832127"/>
                    <a:pt x="3593234" y="2834667"/>
                    <a:pt x="3600854" y="2835937"/>
                  </a:cubicBezTo>
                  <a:cubicBezTo>
                    <a:pt x="3619904" y="2838477"/>
                    <a:pt x="3640224" y="2841017"/>
                    <a:pt x="3655464" y="2824507"/>
                  </a:cubicBezTo>
                  <a:cubicBezTo>
                    <a:pt x="3656734" y="2838477"/>
                    <a:pt x="3669434" y="2829587"/>
                    <a:pt x="3675784" y="2834667"/>
                  </a:cubicBezTo>
                  <a:cubicBezTo>
                    <a:pt x="3675784" y="2834667"/>
                    <a:pt x="3682134" y="2829587"/>
                    <a:pt x="3684674" y="2827047"/>
                  </a:cubicBezTo>
                  <a:cubicBezTo>
                    <a:pt x="3684674" y="2827047"/>
                    <a:pt x="3683404" y="2825777"/>
                    <a:pt x="3683404" y="2824507"/>
                  </a:cubicBezTo>
                  <a:cubicBezTo>
                    <a:pt x="3685944" y="2825777"/>
                    <a:pt x="3687214" y="2829587"/>
                    <a:pt x="3689754" y="2828317"/>
                  </a:cubicBezTo>
                  <a:cubicBezTo>
                    <a:pt x="3701184" y="2828317"/>
                    <a:pt x="3711344" y="2827047"/>
                    <a:pt x="3718964" y="2827047"/>
                  </a:cubicBezTo>
                  <a:cubicBezTo>
                    <a:pt x="3725314" y="2830857"/>
                    <a:pt x="3729124" y="2834667"/>
                    <a:pt x="3731664" y="2833397"/>
                  </a:cubicBezTo>
                  <a:cubicBezTo>
                    <a:pt x="3746904" y="2832127"/>
                    <a:pt x="3760874" y="2828317"/>
                    <a:pt x="3774844" y="2828317"/>
                  </a:cubicBezTo>
                  <a:cubicBezTo>
                    <a:pt x="3788814" y="2835937"/>
                    <a:pt x="3786274" y="2821967"/>
                    <a:pt x="3783734" y="2814347"/>
                  </a:cubicBezTo>
                  <a:cubicBezTo>
                    <a:pt x="3788814" y="2809267"/>
                    <a:pt x="3793894" y="2805457"/>
                    <a:pt x="3795164" y="2804187"/>
                  </a:cubicBezTo>
                  <a:cubicBezTo>
                    <a:pt x="3802784" y="2804187"/>
                    <a:pt x="3807864" y="2805457"/>
                    <a:pt x="3811674" y="2804187"/>
                  </a:cubicBezTo>
                  <a:cubicBezTo>
                    <a:pt x="3816754" y="2800377"/>
                    <a:pt x="3820564" y="2794027"/>
                    <a:pt x="3826914" y="2786407"/>
                  </a:cubicBezTo>
                  <a:cubicBezTo>
                    <a:pt x="3834534" y="2785137"/>
                    <a:pt x="3847234" y="2782597"/>
                    <a:pt x="3861204" y="2780057"/>
                  </a:cubicBezTo>
                  <a:cubicBezTo>
                    <a:pt x="3861204" y="2780057"/>
                    <a:pt x="3861204" y="2777517"/>
                    <a:pt x="3862474" y="2774977"/>
                  </a:cubicBezTo>
                  <a:cubicBezTo>
                    <a:pt x="3867554" y="2767357"/>
                    <a:pt x="3880254" y="2764817"/>
                    <a:pt x="3872634" y="2750847"/>
                  </a:cubicBezTo>
                  <a:cubicBezTo>
                    <a:pt x="3871364" y="2748307"/>
                    <a:pt x="3871364" y="2740687"/>
                    <a:pt x="3873904" y="2738147"/>
                  </a:cubicBezTo>
                  <a:cubicBezTo>
                    <a:pt x="3882794" y="2726717"/>
                    <a:pt x="3882794" y="2725447"/>
                    <a:pt x="3867554" y="2720367"/>
                  </a:cubicBezTo>
                  <a:cubicBezTo>
                    <a:pt x="3868824" y="2711477"/>
                    <a:pt x="3859934" y="2700047"/>
                    <a:pt x="3872634" y="2698777"/>
                  </a:cubicBezTo>
                  <a:cubicBezTo>
                    <a:pt x="3876444" y="2691157"/>
                    <a:pt x="3877714" y="2687347"/>
                    <a:pt x="3880254" y="2683537"/>
                  </a:cubicBezTo>
                  <a:cubicBezTo>
                    <a:pt x="3881524" y="2680997"/>
                    <a:pt x="3885334" y="2678457"/>
                    <a:pt x="3885334" y="2675917"/>
                  </a:cubicBezTo>
                  <a:cubicBezTo>
                    <a:pt x="3885334" y="2670837"/>
                    <a:pt x="3882794" y="2664487"/>
                    <a:pt x="3884064" y="2660677"/>
                  </a:cubicBezTo>
                  <a:cubicBezTo>
                    <a:pt x="3887874" y="2646707"/>
                    <a:pt x="3889144" y="2634007"/>
                    <a:pt x="3866284" y="2628927"/>
                  </a:cubicBezTo>
                  <a:cubicBezTo>
                    <a:pt x="3875174" y="2625117"/>
                    <a:pt x="3878984" y="2622577"/>
                    <a:pt x="3885334" y="2620037"/>
                  </a:cubicBezTo>
                  <a:cubicBezTo>
                    <a:pt x="3875174" y="2614957"/>
                    <a:pt x="3866284" y="2611147"/>
                    <a:pt x="3854854" y="2606067"/>
                  </a:cubicBezTo>
                  <a:lnTo>
                    <a:pt x="3866284" y="2606067"/>
                  </a:lnTo>
                  <a:lnTo>
                    <a:pt x="3866284" y="2602257"/>
                  </a:lnTo>
                  <a:cubicBezTo>
                    <a:pt x="3859934" y="2602257"/>
                    <a:pt x="3854854" y="2600987"/>
                    <a:pt x="3848504" y="2600987"/>
                  </a:cubicBezTo>
                  <a:cubicBezTo>
                    <a:pt x="3848504" y="2602257"/>
                    <a:pt x="3848504" y="2603527"/>
                    <a:pt x="3847234" y="2604797"/>
                  </a:cubicBezTo>
                  <a:cubicBezTo>
                    <a:pt x="3845964" y="2602257"/>
                    <a:pt x="3844694" y="2599717"/>
                    <a:pt x="3843424" y="2595907"/>
                  </a:cubicBezTo>
                  <a:cubicBezTo>
                    <a:pt x="3876444" y="2588287"/>
                    <a:pt x="4097424" y="2564157"/>
                    <a:pt x="4077104" y="2560347"/>
                  </a:cubicBezTo>
                  <a:cubicBezTo>
                    <a:pt x="4087264" y="2551457"/>
                    <a:pt x="4083454" y="2536217"/>
                    <a:pt x="4101234" y="2534947"/>
                  </a:cubicBezTo>
                  <a:cubicBezTo>
                    <a:pt x="4106314" y="2534947"/>
                    <a:pt x="4115204" y="2526057"/>
                    <a:pt x="4116474" y="2519707"/>
                  </a:cubicBezTo>
                  <a:cubicBezTo>
                    <a:pt x="4119014" y="2510817"/>
                    <a:pt x="4116474" y="2499387"/>
                    <a:pt x="4119014" y="2490497"/>
                  </a:cubicBezTo>
                  <a:cubicBezTo>
                    <a:pt x="4121554" y="2477797"/>
                    <a:pt x="4126634" y="2465097"/>
                    <a:pt x="4130444" y="2454937"/>
                  </a:cubicBezTo>
                  <a:cubicBezTo>
                    <a:pt x="4126634" y="2448587"/>
                    <a:pt x="4122824" y="2442237"/>
                    <a:pt x="4120284" y="2438427"/>
                  </a:cubicBezTo>
                  <a:cubicBezTo>
                    <a:pt x="4125364" y="2434617"/>
                    <a:pt x="4127904" y="2432077"/>
                    <a:pt x="4131714" y="2430807"/>
                  </a:cubicBezTo>
                  <a:cubicBezTo>
                    <a:pt x="4130444" y="2429537"/>
                    <a:pt x="4130444" y="2428267"/>
                    <a:pt x="4129174" y="2426997"/>
                  </a:cubicBezTo>
                  <a:cubicBezTo>
                    <a:pt x="4125364" y="2428267"/>
                    <a:pt x="4121554" y="2429537"/>
                    <a:pt x="4117744" y="2430807"/>
                  </a:cubicBezTo>
                  <a:cubicBezTo>
                    <a:pt x="4139334" y="2413027"/>
                    <a:pt x="4144414" y="2380007"/>
                    <a:pt x="4126634" y="2364767"/>
                  </a:cubicBezTo>
                  <a:cubicBezTo>
                    <a:pt x="4125364" y="2367307"/>
                    <a:pt x="4122824" y="2369847"/>
                    <a:pt x="4121554" y="2372387"/>
                  </a:cubicBezTo>
                  <a:cubicBezTo>
                    <a:pt x="4116474" y="2363497"/>
                    <a:pt x="4102504" y="2360957"/>
                    <a:pt x="4108854" y="2346987"/>
                  </a:cubicBezTo>
                  <a:cubicBezTo>
                    <a:pt x="4108854" y="2346987"/>
                    <a:pt x="4107584" y="2344447"/>
                    <a:pt x="4106314" y="2344447"/>
                  </a:cubicBezTo>
                  <a:cubicBezTo>
                    <a:pt x="4099964" y="2341907"/>
                    <a:pt x="4101234" y="2338097"/>
                    <a:pt x="4098694" y="2333017"/>
                  </a:cubicBezTo>
                  <a:cubicBezTo>
                    <a:pt x="4094884" y="2321587"/>
                    <a:pt x="4096154" y="2310157"/>
                    <a:pt x="4096154" y="2299997"/>
                  </a:cubicBezTo>
                  <a:lnTo>
                    <a:pt x="4096154" y="2254277"/>
                  </a:lnTo>
                  <a:cubicBezTo>
                    <a:pt x="4096154" y="2244117"/>
                    <a:pt x="4101234" y="2239037"/>
                    <a:pt x="4111394" y="2241577"/>
                  </a:cubicBezTo>
                  <a:cubicBezTo>
                    <a:pt x="4111394" y="2241577"/>
                    <a:pt x="4112664" y="2240307"/>
                    <a:pt x="4113934" y="2240307"/>
                  </a:cubicBezTo>
                  <a:cubicBezTo>
                    <a:pt x="4110124" y="2237767"/>
                    <a:pt x="4107584" y="2236497"/>
                    <a:pt x="4105044" y="2233957"/>
                  </a:cubicBezTo>
                  <a:cubicBezTo>
                    <a:pt x="4105044" y="2232687"/>
                    <a:pt x="4106314" y="2231417"/>
                    <a:pt x="4106314" y="2230147"/>
                  </a:cubicBezTo>
                  <a:cubicBezTo>
                    <a:pt x="4115204" y="2232687"/>
                    <a:pt x="4124094" y="2236497"/>
                    <a:pt x="4130444" y="2239037"/>
                  </a:cubicBezTo>
                  <a:cubicBezTo>
                    <a:pt x="4138064" y="2228877"/>
                    <a:pt x="4144414" y="2221257"/>
                    <a:pt x="4149494" y="2216177"/>
                  </a:cubicBezTo>
                  <a:lnTo>
                    <a:pt x="4149494" y="2193317"/>
                  </a:lnTo>
                  <a:cubicBezTo>
                    <a:pt x="4146954" y="2193317"/>
                    <a:pt x="4143144" y="2194587"/>
                    <a:pt x="4139334" y="2194587"/>
                  </a:cubicBezTo>
                  <a:cubicBezTo>
                    <a:pt x="4136794" y="2188237"/>
                    <a:pt x="4135524" y="2181887"/>
                    <a:pt x="4132984" y="2172997"/>
                  </a:cubicBezTo>
                  <a:cubicBezTo>
                    <a:pt x="4139334" y="2176807"/>
                    <a:pt x="4141874" y="2179347"/>
                    <a:pt x="4144414" y="2180617"/>
                  </a:cubicBezTo>
                  <a:cubicBezTo>
                    <a:pt x="4146954" y="2179347"/>
                    <a:pt x="4150764" y="2178077"/>
                    <a:pt x="4154574" y="2175537"/>
                  </a:cubicBezTo>
                  <a:cubicBezTo>
                    <a:pt x="4153304" y="2174267"/>
                    <a:pt x="4152034" y="2172997"/>
                    <a:pt x="4152034" y="2171727"/>
                  </a:cubicBezTo>
                  <a:cubicBezTo>
                    <a:pt x="4148224" y="2171727"/>
                    <a:pt x="4144414" y="2170457"/>
                    <a:pt x="4143144" y="2170457"/>
                  </a:cubicBezTo>
                  <a:cubicBezTo>
                    <a:pt x="4145684" y="2162837"/>
                    <a:pt x="4150764" y="2155217"/>
                    <a:pt x="4148224" y="2151407"/>
                  </a:cubicBezTo>
                  <a:cubicBezTo>
                    <a:pt x="4141874" y="2134897"/>
                    <a:pt x="4148224" y="2122197"/>
                    <a:pt x="4154574" y="2108227"/>
                  </a:cubicBezTo>
                  <a:cubicBezTo>
                    <a:pt x="4155844" y="2104417"/>
                    <a:pt x="4154574" y="2100607"/>
                    <a:pt x="4154574" y="2096797"/>
                  </a:cubicBezTo>
                  <a:cubicBezTo>
                    <a:pt x="4155844" y="2080287"/>
                    <a:pt x="4157114" y="2065047"/>
                    <a:pt x="4158384" y="2042187"/>
                  </a:cubicBezTo>
                  <a:cubicBezTo>
                    <a:pt x="4153304" y="2039647"/>
                    <a:pt x="4145684" y="2033297"/>
                    <a:pt x="4136794" y="2028217"/>
                  </a:cubicBezTo>
                  <a:cubicBezTo>
                    <a:pt x="4129174" y="2024407"/>
                    <a:pt x="4121554" y="2023137"/>
                    <a:pt x="4113934" y="2020597"/>
                  </a:cubicBezTo>
                  <a:cubicBezTo>
                    <a:pt x="4110124" y="2019327"/>
                    <a:pt x="4105044" y="2020597"/>
                    <a:pt x="4101234" y="2019327"/>
                  </a:cubicBezTo>
                  <a:cubicBezTo>
                    <a:pt x="4069484" y="2015517"/>
                    <a:pt x="4036464" y="2010437"/>
                    <a:pt x="4004714" y="2006627"/>
                  </a:cubicBezTo>
                  <a:cubicBezTo>
                    <a:pt x="3978044" y="2002817"/>
                    <a:pt x="3951374" y="1999007"/>
                    <a:pt x="3925974" y="1995197"/>
                  </a:cubicBezTo>
                  <a:cubicBezTo>
                    <a:pt x="3919624" y="1993927"/>
                    <a:pt x="3913274" y="1991387"/>
                    <a:pt x="3905654" y="1991387"/>
                  </a:cubicBezTo>
                  <a:cubicBezTo>
                    <a:pt x="3889144" y="1990117"/>
                    <a:pt x="3871364" y="1990117"/>
                    <a:pt x="3854854" y="1990117"/>
                  </a:cubicBezTo>
                  <a:cubicBezTo>
                    <a:pt x="3845964" y="1990117"/>
                    <a:pt x="3838344" y="1990117"/>
                    <a:pt x="3829454" y="1988847"/>
                  </a:cubicBezTo>
                  <a:cubicBezTo>
                    <a:pt x="3814214" y="1987577"/>
                    <a:pt x="3798974" y="1985037"/>
                    <a:pt x="3783734" y="1983767"/>
                  </a:cubicBezTo>
                  <a:lnTo>
                    <a:pt x="3783734" y="1979957"/>
                  </a:lnTo>
                  <a:cubicBezTo>
                    <a:pt x="3821834" y="1977417"/>
                    <a:pt x="3861204" y="1973607"/>
                    <a:pt x="3900574" y="1981227"/>
                  </a:cubicBezTo>
                  <a:cubicBezTo>
                    <a:pt x="3899304" y="1977417"/>
                    <a:pt x="3898034" y="1973607"/>
                    <a:pt x="3896764" y="1971067"/>
                  </a:cubicBezTo>
                  <a:cubicBezTo>
                    <a:pt x="3905654" y="1969797"/>
                    <a:pt x="3912004" y="1962177"/>
                    <a:pt x="3920894" y="1971067"/>
                  </a:cubicBezTo>
                  <a:cubicBezTo>
                    <a:pt x="3922164" y="1972337"/>
                    <a:pt x="3929784" y="1968527"/>
                    <a:pt x="3934864" y="1967257"/>
                  </a:cubicBezTo>
                  <a:lnTo>
                    <a:pt x="3934864" y="1964717"/>
                  </a:lnTo>
                  <a:lnTo>
                    <a:pt x="3923434" y="1964717"/>
                  </a:lnTo>
                  <a:cubicBezTo>
                    <a:pt x="3936134" y="1954557"/>
                    <a:pt x="3945024" y="1945667"/>
                    <a:pt x="3953914" y="1939317"/>
                  </a:cubicBezTo>
                  <a:cubicBezTo>
                    <a:pt x="3961534" y="1940587"/>
                    <a:pt x="3969154" y="1941857"/>
                    <a:pt x="3974234" y="1943127"/>
                  </a:cubicBezTo>
                  <a:cubicBezTo>
                    <a:pt x="3975504" y="1918997"/>
                    <a:pt x="3955184" y="1917727"/>
                    <a:pt x="3939944" y="1907567"/>
                  </a:cubicBezTo>
                  <a:cubicBezTo>
                    <a:pt x="3946294" y="1903757"/>
                    <a:pt x="3950104" y="1899947"/>
                    <a:pt x="3955184" y="1898677"/>
                  </a:cubicBezTo>
                  <a:cubicBezTo>
                    <a:pt x="3969154" y="1894867"/>
                    <a:pt x="3986934" y="1905027"/>
                    <a:pt x="3995824" y="1883437"/>
                  </a:cubicBezTo>
                  <a:cubicBezTo>
                    <a:pt x="3997094" y="1882167"/>
                    <a:pt x="4000904" y="1882167"/>
                    <a:pt x="4007254" y="1879627"/>
                  </a:cubicBezTo>
                  <a:cubicBezTo>
                    <a:pt x="4003444" y="1875817"/>
                    <a:pt x="3999634" y="1873277"/>
                    <a:pt x="3997094" y="1870737"/>
                  </a:cubicBezTo>
                  <a:cubicBezTo>
                    <a:pt x="3999634" y="1869467"/>
                    <a:pt x="4003444" y="1868197"/>
                    <a:pt x="4003444" y="1868197"/>
                  </a:cubicBezTo>
                  <a:cubicBezTo>
                    <a:pt x="4012334" y="1874547"/>
                    <a:pt x="4018684" y="1879627"/>
                    <a:pt x="4026304" y="1884707"/>
                  </a:cubicBezTo>
                  <a:cubicBezTo>
                    <a:pt x="4027574" y="1883437"/>
                    <a:pt x="4028844" y="1882167"/>
                    <a:pt x="4030114" y="1879627"/>
                  </a:cubicBezTo>
                  <a:cubicBezTo>
                    <a:pt x="4026304" y="1874547"/>
                    <a:pt x="4023764" y="1869467"/>
                    <a:pt x="4019954" y="1864387"/>
                  </a:cubicBezTo>
                  <a:cubicBezTo>
                    <a:pt x="4036464" y="1852957"/>
                    <a:pt x="4037734" y="1846607"/>
                    <a:pt x="4025034" y="1814857"/>
                  </a:cubicBezTo>
                  <a:cubicBezTo>
                    <a:pt x="4033924" y="1813587"/>
                    <a:pt x="4042814" y="1811047"/>
                    <a:pt x="4050434" y="1809777"/>
                  </a:cubicBezTo>
                  <a:cubicBezTo>
                    <a:pt x="4051704" y="1800887"/>
                    <a:pt x="4056784" y="1791997"/>
                    <a:pt x="4055514" y="1784377"/>
                  </a:cubicBezTo>
                  <a:cubicBezTo>
                    <a:pt x="4051704" y="1761517"/>
                    <a:pt x="4074564" y="1751357"/>
                    <a:pt x="4079644" y="1732307"/>
                  </a:cubicBezTo>
                  <a:cubicBezTo>
                    <a:pt x="4079644" y="1731037"/>
                    <a:pt x="4084724" y="1729767"/>
                    <a:pt x="4085994" y="1731037"/>
                  </a:cubicBezTo>
                  <a:cubicBezTo>
                    <a:pt x="4097424" y="1734847"/>
                    <a:pt x="4101234" y="1725957"/>
                    <a:pt x="4105044" y="1719607"/>
                  </a:cubicBezTo>
                  <a:cubicBezTo>
                    <a:pt x="4106314" y="1717067"/>
                    <a:pt x="4107584" y="1714527"/>
                    <a:pt x="4108854" y="1713257"/>
                  </a:cubicBezTo>
                  <a:cubicBezTo>
                    <a:pt x="4120284" y="1706907"/>
                    <a:pt x="4131714" y="1701827"/>
                    <a:pt x="4144414" y="1695477"/>
                  </a:cubicBezTo>
                  <a:cubicBezTo>
                    <a:pt x="4131714" y="1676427"/>
                    <a:pt x="4115204" y="1685317"/>
                    <a:pt x="4101234" y="1682777"/>
                  </a:cubicBezTo>
                  <a:lnTo>
                    <a:pt x="4101234" y="1677697"/>
                  </a:lnTo>
                  <a:cubicBezTo>
                    <a:pt x="4110124" y="1676427"/>
                    <a:pt x="4119014" y="1675157"/>
                    <a:pt x="4129174" y="1673887"/>
                  </a:cubicBezTo>
                  <a:cubicBezTo>
                    <a:pt x="4122824" y="1672617"/>
                    <a:pt x="4117744" y="1671347"/>
                    <a:pt x="4112664" y="1670077"/>
                  </a:cubicBezTo>
                  <a:cubicBezTo>
                    <a:pt x="4119014" y="1663727"/>
                    <a:pt x="4124094" y="1657377"/>
                    <a:pt x="4130444" y="1652297"/>
                  </a:cubicBezTo>
                  <a:cubicBezTo>
                    <a:pt x="4131714" y="1651027"/>
                    <a:pt x="4135524" y="1649757"/>
                    <a:pt x="4136794" y="1649757"/>
                  </a:cubicBezTo>
                  <a:cubicBezTo>
                    <a:pt x="4140604" y="1651027"/>
                    <a:pt x="4144414" y="1654837"/>
                    <a:pt x="4146954" y="1657377"/>
                  </a:cubicBezTo>
                  <a:cubicBezTo>
                    <a:pt x="4148224" y="1653567"/>
                    <a:pt x="4149494" y="1648487"/>
                    <a:pt x="4152034" y="1644677"/>
                  </a:cubicBezTo>
                  <a:cubicBezTo>
                    <a:pt x="4157114" y="1638327"/>
                    <a:pt x="4163464" y="1633247"/>
                    <a:pt x="4168544" y="1628167"/>
                  </a:cubicBezTo>
                  <a:cubicBezTo>
                    <a:pt x="4174894" y="1635787"/>
                    <a:pt x="4181244" y="1643407"/>
                    <a:pt x="4187594" y="1652297"/>
                  </a:cubicBezTo>
                  <a:cubicBezTo>
                    <a:pt x="4188864" y="1652297"/>
                    <a:pt x="4190134" y="1651027"/>
                    <a:pt x="4190134" y="1651027"/>
                  </a:cubicBezTo>
                  <a:cubicBezTo>
                    <a:pt x="4188864" y="1638327"/>
                    <a:pt x="4188864" y="1625627"/>
                    <a:pt x="4187594" y="1612927"/>
                  </a:cubicBezTo>
                  <a:cubicBezTo>
                    <a:pt x="4192674" y="1614197"/>
                    <a:pt x="4196484" y="1614197"/>
                    <a:pt x="4200294" y="1615467"/>
                  </a:cubicBezTo>
                  <a:cubicBezTo>
                    <a:pt x="4201564" y="1614197"/>
                    <a:pt x="4201564" y="1612927"/>
                    <a:pt x="4202834" y="1612927"/>
                  </a:cubicBezTo>
                  <a:cubicBezTo>
                    <a:pt x="4199024" y="1611657"/>
                    <a:pt x="4196484" y="1610387"/>
                    <a:pt x="4192674" y="1609117"/>
                  </a:cubicBezTo>
                  <a:cubicBezTo>
                    <a:pt x="4199024" y="1601497"/>
                    <a:pt x="4202834" y="1596417"/>
                    <a:pt x="4204104" y="1595147"/>
                  </a:cubicBezTo>
                  <a:lnTo>
                    <a:pt x="4204104" y="1571017"/>
                  </a:lnTo>
                  <a:cubicBezTo>
                    <a:pt x="4201564" y="1569747"/>
                    <a:pt x="4199024" y="1567207"/>
                    <a:pt x="4195214" y="1565937"/>
                  </a:cubicBezTo>
                  <a:cubicBezTo>
                    <a:pt x="4192674" y="1564667"/>
                    <a:pt x="4190134" y="1563397"/>
                    <a:pt x="4187594" y="1563397"/>
                  </a:cubicBezTo>
                  <a:cubicBezTo>
                    <a:pt x="4190134" y="1560857"/>
                    <a:pt x="4195214" y="1557047"/>
                    <a:pt x="4196484" y="1557047"/>
                  </a:cubicBezTo>
                  <a:cubicBezTo>
                    <a:pt x="4205374" y="1562127"/>
                    <a:pt x="4202834" y="1548157"/>
                    <a:pt x="4207914" y="1549427"/>
                  </a:cubicBezTo>
                  <a:cubicBezTo>
                    <a:pt x="4207914" y="1545617"/>
                    <a:pt x="4207914" y="1537997"/>
                    <a:pt x="4206644" y="1537997"/>
                  </a:cubicBezTo>
                  <a:cubicBezTo>
                    <a:pt x="4190134" y="1531647"/>
                    <a:pt x="4192674" y="1517677"/>
                    <a:pt x="4188864" y="1508787"/>
                  </a:cubicBezTo>
                  <a:close/>
                  <a:moveTo>
                    <a:pt x="227734" y="988087"/>
                  </a:moveTo>
                  <a:lnTo>
                    <a:pt x="264564" y="988087"/>
                  </a:lnTo>
                  <a:cubicBezTo>
                    <a:pt x="255674" y="999517"/>
                    <a:pt x="234084" y="999517"/>
                    <a:pt x="227734" y="988087"/>
                  </a:cubicBezTo>
                  <a:close/>
                  <a:moveTo>
                    <a:pt x="481734" y="1504977"/>
                  </a:moveTo>
                  <a:lnTo>
                    <a:pt x="481734" y="1499897"/>
                  </a:lnTo>
                  <a:cubicBezTo>
                    <a:pt x="498244" y="1498627"/>
                    <a:pt x="516024" y="1497357"/>
                    <a:pt x="532534" y="1497357"/>
                  </a:cubicBezTo>
                  <a:cubicBezTo>
                    <a:pt x="514754" y="1497357"/>
                    <a:pt x="499514" y="1512597"/>
                    <a:pt x="481734" y="1504977"/>
                  </a:cubicBezTo>
                  <a:close/>
                  <a:moveTo>
                    <a:pt x="175664" y="2120927"/>
                  </a:moveTo>
                  <a:cubicBezTo>
                    <a:pt x="183284" y="2113307"/>
                    <a:pt x="189634" y="2108227"/>
                    <a:pt x="192174" y="2104417"/>
                  </a:cubicBezTo>
                  <a:cubicBezTo>
                    <a:pt x="198524" y="2109497"/>
                    <a:pt x="202334" y="2113307"/>
                    <a:pt x="206144" y="2117117"/>
                  </a:cubicBezTo>
                  <a:cubicBezTo>
                    <a:pt x="197254" y="2117117"/>
                    <a:pt x="188364" y="2118387"/>
                    <a:pt x="175664" y="2120927"/>
                  </a:cubicBezTo>
                  <a:close/>
                  <a:moveTo>
                    <a:pt x="264564" y="2114577"/>
                  </a:moveTo>
                  <a:lnTo>
                    <a:pt x="231544" y="2114577"/>
                  </a:lnTo>
                  <a:cubicBezTo>
                    <a:pt x="230274" y="2114577"/>
                    <a:pt x="229004" y="2109497"/>
                    <a:pt x="226464" y="2105687"/>
                  </a:cubicBezTo>
                  <a:cubicBezTo>
                    <a:pt x="241704" y="2106957"/>
                    <a:pt x="253134" y="2108227"/>
                    <a:pt x="264564" y="2109497"/>
                  </a:cubicBezTo>
                  <a:lnTo>
                    <a:pt x="264564" y="2114577"/>
                  </a:lnTo>
                  <a:close/>
                  <a:moveTo>
                    <a:pt x="273454" y="2113307"/>
                  </a:moveTo>
                  <a:cubicBezTo>
                    <a:pt x="272184" y="2112037"/>
                    <a:pt x="272184" y="2110767"/>
                    <a:pt x="270914" y="2110767"/>
                  </a:cubicBezTo>
                  <a:cubicBezTo>
                    <a:pt x="275994" y="2106957"/>
                    <a:pt x="282344" y="2104417"/>
                    <a:pt x="287424" y="2100607"/>
                  </a:cubicBezTo>
                  <a:cubicBezTo>
                    <a:pt x="291234" y="2096797"/>
                    <a:pt x="292504" y="2090447"/>
                    <a:pt x="296314" y="2084097"/>
                  </a:cubicBezTo>
                  <a:cubicBezTo>
                    <a:pt x="306474" y="2104417"/>
                    <a:pt x="328064" y="2098067"/>
                    <a:pt x="347114" y="2103147"/>
                  </a:cubicBezTo>
                  <a:cubicBezTo>
                    <a:pt x="321714" y="2105687"/>
                    <a:pt x="297584" y="2109497"/>
                    <a:pt x="273454" y="2113307"/>
                  </a:cubicBezTo>
                  <a:close/>
                  <a:moveTo>
                    <a:pt x="107084" y="2425727"/>
                  </a:moveTo>
                  <a:cubicBezTo>
                    <a:pt x="108354" y="2425727"/>
                    <a:pt x="108354" y="2425727"/>
                    <a:pt x="107084" y="2425727"/>
                  </a:cubicBezTo>
                  <a:close/>
                  <a:moveTo>
                    <a:pt x="338224" y="2607337"/>
                  </a:moveTo>
                  <a:cubicBezTo>
                    <a:pt x="336954" y="2598447"/>
                    <a:pt x="335684" y="2592097"/>
                    <a:pt x="334414" y="2583207"/>
                  </a:cubicBezTo>
                  <a:cubicBezTo>
                    <a:pt x="343304" y="2585747"/>
                    <a:pt x="348384" y="2587017"/>
                    <a:pt x="353464" y="2589557"/>
                  </a:cubicBezTo>
                  <a:cubicBezTo>
                    <a:pt x="348384" y="2594637"/>
                    <a:pt x="344574" y="2599717"/>
                    <a:pt x="338224" y="2607337"/>
                  </a:cubicBezTo>
                  <a:close/>
                  <a:moveTo>
                    <a:pt x="629054" y="1047777"/>
                  </a:moveTo>
                  <a:cubicBezTo>
                    <a:pt x="620164" y="1049047"/>
                    <a:pt x="611274" y="1052857"/>
                    <a:pt x="603654" y="1052857"/>
                  </a:cubicBezTo>
                  <a:cubicBezTo>
                    <a:pt x="594764" y="1054127"/>
                    <a:pt x="585874" y="1052857"/>
                    <a:pt x="575714" y="1052857"/>
                  </a:cubicBezTo>
                  <a:cubicBezTo>
                    <a:pt x="574444" y="1051587"/>
                    <a:pt x="573174" y="1047777"/>
                    <a:pt x="571904" y="1043967"/>
                  </a:cubicBezTo>
                  <a:cubicBezTo>
                    <a:pt x="580794" y="1041427"/>
                    <a:pt x="589684" y="1037617"/>
                    <a:pt x="599844" y="1035077"/>
                  </a:cubicBezTo>
                  <a:cubicBezTo>
                    <a:pt x="599844" y="1038887"/>
                    <a:pt x="598574" y="1041427"/>
                    <a:pt x="598574" y="1045237"/>
                  </a:cubicBezTo>
                  <a:cubicBezTo>
                    <a:pt x="610004" y="1037617"/>
                    <a:pt x="620164" y="1038887"/>
                    <a:pt x="629054" y="1047777"/>
                  </a:cubicBezTo>
                  <a:cubicBezTo>
                    <a:pt x="643024" y="1037617"/>
                    <a:pt x="645564" y="1038887"/>
                    <a:pt x="649374" y="1060477"/>
                  </a:cubicBezTo>
                  <a:cubicBezTo>
                    <a:pt x="641754" y="1055397"/>
                    <a:pt x="635404" y="1051587"/>
                    <a:pt x="629054" y="1047777"/>
                  </a:cubicBezTo>
                  <a:close/>
                  <a:moveTo>
                    <a:pt x="677314" y="1045237"/>
                  </a:moveTo>
                  <a:cubicBezTo>
                    <a:pt x="679854" y="1042697"/>
                    <a:pt x="682394" y="1040157"/>
                    <a:pt x="683664" y="1037617"/>
                  </a:cubicBezTo>
                  <a:cubicBezTo>
                    <a:pt x="692554" y="1049047"/>
                    <a:pt x="692554" y="1049047"/>
                    <a:pt x="673504" y="1057937"/>
                  </a:cubicBezTo>
                  <a:lnTo>
                    <a:pt x="654454" y="1042697"/>
                  </a:lnTo>
                  <a:cubicBezTo>
                    <a:pt x="667154" y="1032537"/>
                    <a:pt x="674774" y="1032537"/>
                    <a:pt x="677314" y="1045237"/>
                  </a:cubicBezTo>
                  <a:close/>
                  <a:moveTo>
                    <a:pt x="687474" y="2741957"/>
                  </a:moveTo>
                  <a:cubicBezTo>
                    <a:pt x="688744" y="2740687"/>
                    <a:pt x="690014" y="2740687"/>
                    <a:pt x="691284" y="2739417"/>
                  </a:cubicBezTo>
                  <a:cubicBezTo>
                    <a:pt x="692554" y="2741957"/>
                    <a:pt x="695094" y="2744497"/>
                    <a:pt x="697634" y="2748307"/>
                  </a:cubicBezTo>
                  <a:cubicBezTo>
                    <a:pt x="695094" y="2748307"/>
                    <a:pt x="692554" y="2748307"/>
                    <a:pt x="690014" y="2749577"/>
                  </a:cubicBezTo>
                  <a:cubicBezTo>
                    <a:pt x="688744" y="2745767"/>
                    <a:pt x="688744" y="2743227"/>
                    <a:pt x="687474" y="2741957"/>
                  </a:cubicBezTo>
                  <a:close/>
                  <a:moveTo>
                    <a:pt x="764944" y="2733067"/>
                  </a:moveTo>
                  <a:cubicBezTo>
                    <a:pt x="766214" y="2736877"/>
                    <a:pt x="767484" y="2739417"/>
                    <a:pt x="770024" y="2741957"/>
                  </a:cubicBezTo>
                  <a:lnTo>
                    <a:pt x="766214" y="2741957"/>
                  </a:lnTo>
                  <a:cubicBezTo>
                    <a:pt x="766214" y="2739417"/>
                    <a:pt x="766214" y="2736877"/>
                    <a:pt x="764944" y="2733067"/>
                  </a:cubicBezTo>
                  <a:close/>
                  <a:moveTo>
                    <a:pt x="869084" y="3016277"/>
                  </a:moveTo>
                  <a:cubicBezTo>
                    <a:pt x="865274" y="3009927"/>
                    <a:pt x="862734" y="3004847"/>
                    <a:pt x="860194" y="2999767"/>
                  </a:cubicBezTo>
                  <a:lnTo>
                    <a:pt x="866544" y="2993417"/>
                  </a:lnTo>
                  <a:cubicBezTo>
                    <a:pt x="875434" y="2999767"/>
                    <a:pt x="876704" y="3009927"/>
                    <a:pt x="869084" y="3016277"/>
                  </a:cubicBezTo>
                  <a:close/>
                  <a:moveTo>
                    <a:pt x="1191664" y="3041677"/>
                  </a:moveTo>
                  <a:cubicBezTo>
                    <a:pt x="1186584" y="3039137"/>
                    <a:pt x="1181504" y="3037867"/>
                    <a:pt x="1176424" y="3035327"/>
                  </a:cubicBezTo>
                  <a:cubicBezTo>
                    <a:pt x="1181504" y="3030247"/>
                    <a:pt x="1186584" y="3025167"/>
                    <a:pt x="1190394" y="3022627"/>
                  </a:cubicBezTo>
                  <a:lnTo>
                    <a:pt x="1205634" y="3034057"/>
                  </a:lnTo>
                  <a:cubicBezTo>
                    <a:pt x="1201824" y="3036597"/>
                    <a:pt x="1196744" y="3039137"/>
                    <a:pt x="1191664" y="3041677"/>
                  </a:cubicBezTo>
                  <a:close/>
                  <a:moveTo>
                    <a:pt x="3438294" y="2825777"/>
                  </a:moveTo>
                  <a:cubicBezTo>
                    <a:pt x="3437024" y="2827047"/>
                    <a:pt x="3438294" y="2829587"/>
                    <a:pt x="3438294" y="2832127"/>
                  </a:cubicBezTo>
                  <a:lnTo>
                    <a:pt x="3419244" y="2835937"/>
                  </a:lnTo>
                  <a:cubicBezTo>
                    <a:pt x="3416704" y="2824507"/>
                    <a:pt x="3421784" y="2818157"/>
                    <a:pt x="3433214" y="2816887"/>
                  </a:cubicBezTo>
                  <a:cubicBezTo>
                    <a:pt x="3437024" y="2816887"/>
                    <a:pt x="3442104" y="2814347"/>
                    <a:pt x="3448454" y="2814347"/>
                  </a:cubicBezTo>
                  <a:cubicBezTo>
                    <a:pt x="3444644" y="2818157"/>
                    <a:pt x="3440834" y="2820697"/>
                    <a:pt x="3438294" y="2825777"/>
                  </a:cubicBezTo>
                  <a:close/>
                  <a:moveTo>
                    <a:pt x="3463694" y="2823237"/>
                  </a:moveTo>
                  <a:cubicBezTo>
                    <a:pt x="3458614" y="2821967"/>
                    <a:pt x="3454804" y="2818157"/>
                    <a:pt x="3450994" y="2815617"/>
                  </a:cubicBezTo>
                  <a:cubicBezTo>
                    <a:pt x="3456074" y="2809267"/>
                    <a:pt x="3459884" y="2805457"/>
                    <a:pt x="3462424" y="2801647"/>
                  </a:cubicBezTo>
                  <a:cubicBezTo>
                    <a:pt x="3467504" y="2807997"/>
                    <a:pt x="3472584" y="2813077"/>
                    <a:pt x="3477664" y="2820697"/>
                  </a:cubicBezTo>
                  <a:cubicBezTo>
                    <a:pt x="3473854" y="2821967"/>
                    <a:pt x="3468774" y="2823237"/>
                    <a:pt x="3463694" y="2823237"/>
                  </a:cubicBezTo>
                  <a:close/>
                  <a:moveTo>
                    <a:pt x="3597044" y="1964717"/>
                  </a:moveTo>
                  <a:cubicBezTo>
                    <a:pt x="3597044" y="1962177"/>
                    <a:pt x="3597044" y="1960907"/>
                    <a:pt x="3595774" y="1958367"/>
                  </a:cubicBezTo>
                  <a:lnTo>
                    <a:pt x="3622444" y="1954557"/>
                  </a:lnTo>
                  <a:cubicBezTo>
                    <a:pt x="3622444" y="1957097"/>
                    <a:pt x="3623714" y="1959637"/>
                    <a:pt x="3623714" y="1962177"/>
                  </a:cubicBezTo>
                  <a:cubicBezTo>
                    <a:pt x="3613554" y="1962177"/>
                    <a:pt x="3604664" y="1963447"/>
                    <a:pt x="3597044" y="1964717"/>
                  </a:cubicBezTo>
                  <a:close/>
                  <a:moveTo>
                    <a:pt x="3663084" y="1967257"/>
                  </a:moveTo>
                  <a:cubicBezTo>
                    <a:pt x="3655464" y="1967257"/>
                    <a:pt x="3646574" y="1967257"/>
                    <a:pt x="3638954" y="1964717"/>
                  </a:cubicBezTo>
                  <a:cubicBezTo>
                    <a:pt x="3635144" y="1963447"/>
                    <a:pt x="3633874" y="1958367"/>
                    <a:pt x="3630064" y="1955827"/>
                  </a:cubicBezTo>
                  <a:cubicBezTo>
                    <a:pt x="3631334" y="1954557"/>
                    <a:pt x="3631334" y="1953287"/>
                    <a:pt x="3632604" y="1952017"/>
                  </a:cubicBezTo>
                  <a:cubicBezTo>
                    <a:pt x="3644034" y="1954557"/>
                    <a:pt x="3654194" y="1955827"/>
                    <a:pt x="3664354" y="1958367"/>
                  </a:cubicBezTo>
                  <a:cubicBezTo>
                    <a:pt x="3663084" y="1962177"/>
                    <a:pt x="3663084" y="1965987"/>
                    <a:pt x="3663084" y="1967257"/>
                  </a:cubicBezTo>
                  <a:close/>
                  <a:moveTo>
                    <a:pt x="3720234" y="1965987"/>
                  </a:moveTo>
                  <a:cubicBezTo>
                    <a:pt x="3711344" y="1964717"/>
                    <a:pt x="3702454" y="1958367"/>
                    <a:pt x="3693564" y="1967257"/>
                  </a:cubicBezTo>
                  <a:cubicBezTo>
                    <a:pt x="3692294" y="1968527"/>
                    <a:pt x="3684674" y="1964717"/>
                    <a:pt x="3680864" y="1963447"/>
                  </a:cubicBezTo>
                  <a:cubicBezTo>
                    <a:pt x="3680864" y="1962177"/>
                    <a:pt x="3682134" y="1959637"/>
                    <a:pt x="3682134" y="1958367"/>
                  </a:cubicBezTo>
                  <a:lnTo>
                    <a:pt x="3724044" y="1958367"/>
                  </a:lnTo>
                  <a:cubicBezTo>
                    <a:pt x="3725314" y="1958367"/>
                    <a:pt x="3726584" y="1962177"/>
                    <a:pt x="3727854" y="1964717"/>
                  </a:cubicBezTo>
                  <a:cubicBezTo>
                    <a:pt x="3724044" y="1964717"/>
                    <a:pt x="3721504" y="1965987"/>
                    <a:pt x="3720234" y="1965987"/>
                  </a:cubicBezTo>
                  <a:close/>
                  <a:moveTo>
                    <a:pt x="3840884" y="2595907"/>
                  </a:moveTo>
                  <a:cubicBezTo>
                    <a:pt x="3839614" y="2597177"/>
                    <a:pt x="3839614" y="2598447"/>
                    <a:pt x="3839614" y="2597177"/>
                  </a:cubicBezTo>
                  <a:cubicBezTo>
                    <a:pt x="3838344" y="2597177"/>
                    <a:pt x="3838344" y="2595907"/>
                    <a:pt x="3840884" y="2595907"/>
                  </a:cubicBezTo>
                  <a:close/>
                  <a:moveTo>
                    <a:pt x="124864" y="2527327"/>
                  </a:moveTo>
                  <a:cubicBezTo>
                    <a:pt x="123594" y="2527327"/>
                    <a:pt x="123594" y="2528597"/>
                    <a:pt x="122324" y="2528597"/>
                  </a:cubicBezTo>
                  <a:cubicBezTo>
                    <a:pt x="122324" y="2528597"/>
                    <a:pt x="123594" y="2527327"/>
                    <a:pt x="124864" y="2527327"/>
                  </a:cubicBezTo>
                  <a:close/>
                  <a:moveTo>
                    <a:pt x="608734" y="2767357"/>
                  </a:moveTo>
                  <a:cubicBezTo>
                    <a:pt x="613814" y="2769897"/>
                    <a:pt x="618894" y="2772437"/>
                    <a:pt x="622704" y="2773707"/>
                  </a:cubicBezTo>
                  <a:cubicBezTo>
                    <a:pt x="604924" y="2783867"/>
                    <a:pt x="593494" y="2781327"/>
                    <a:pt x="582064" y="2763547"/>
                  </a:cubicBezTo>
                  <a:cubicBezTo>
                    <a:pt x="585874" y="2763547"/>
                    <a:pt x="588414" y="2762277"/>
                    <a:pt x="592224" y="2762277"/>
                  </a:cubicBezTo>
                  <a:cubicBezTo>
                    <a:pt x="597304" y="2763547"/>
                    <a:pt x="603654" y="2764817"/>
                    <a:pt x="608734" y="2767357"/>
                  </a:cubicBezTo>
                  <a:close/>
                  <a:moveTo>
                    <a:pt x="2828694" y="2871497"/>
                  </a:moveTo>
                  <a:cubicBezTo>
                    <a:pt x="2824884" y="2870227"/>
                    <a:pt x="2822344" y="2870227"/>
                    <a:pt x="2817264" y="2868957"/>
                  </a:cubicBezTo>
                  <a:cubicBezTo>
                    <a:pt x="2812184" y="2867687"/>
                    <a:pt x="2805834" y="2863877"/>
                    <a:pt x="2798214" y="2861337"/>
                  </a:cubicBezTo>
                  <a:cubicBezTo>
                    <a:pt x="2803294" y="2860067"/>
                    <a:pt x="2807104" y="2857527"/>
                    <a:pt x="2812184" y="2856257"/>
                  </a:cubicBezTo>
                  <a:cubicBezTo>
                    <a:pt x="2826154" y="2852447"/>
                    <a:pt x="2832504" y="2858797"/>
                    <a:pt x="2828694" y="2871497"/>
                  </a:cubicBezTo>
                  <a:close/>
                  <a:moveTo>
                    <a:pt x="2583584" y="2900707"/>
                  </a:moveTo>
                  <a:cubicBezTo>
                    <a:pt x="2591204" y="2901977"/>
                    <a:pt x="2600094" y="2901977"/>
                    <a:pt x="2608984" y="2903247"/>
                  </a:cubicBezTo>
                  <a:cubicBezTo>
                    <a:pt x="2605174" y="2915947"/>
                    <a:pt x="2595014" y="2912137"/>
                    <a:pt x="2587394" y="2910867"/>
                  </a:cubicBezTo>
                  <a:cubicBezTo>
                    <a:pt x="2584854" y="2910867"/>
                    <a:pt x="2582314" y="2905787"/>
                    <a:pt x="2579774" y="2903247"/>
                  </a:cubicBezTo>
                  <a:cubicBezTo>
                    <a:pt x="2581044" y="2901977"/>
                    <a:pt x="2582314" y="2900707"/>
                    <a:pt x="2583584" y="2900707"/>
                  </a:cubicBezTo>
                  <a:close/>
                  <a:moveTo>
                    <a:pt x="212494" y="2602257"/>
                  </a:moveTo>
                  <a:cubicBezTo>
                    <a:pt x="213764" y="2606067"/>
                    <a:pt x="215034" y="2608607"/>
                    <a:pt x="216304" y="2613687"/>
                  </a:cubicBezTo>
                  <a:cubicBezTo>
                    <a:pt x="208684" y="2613687"/>
                    <a:pt x="202334" y="2613687"/>
                    <a:pt x="195984" y="2612417"/>
                  </a:cubicBezTo>
                  <a:lnTo>
                    <a:pt x="195984" y="2603527"/>
                  </a:lnTo>
                  <a:cubicBezTo>
                    <a:pt x="201064" y="2603527"/>
                    <a:pt x="206144" y="2603527"/>
                    <a:pt x="212494" y="2602257"/>
                  </a:cubicBezTo>
                  <a:close/>
                  <a:moveTo>
                    <a:pt x="707794" y="2759737"/>
                  </a:moveTo>
                  <a:cubicBezTo>
                    <a:pt x="715414" y="2761007"/>
                    <a:pt x="723034" y="2761007"/>
                    <a:pt x="731924" y="2762277"/>
                  </a:cubicBezTo>
                  <a:cubicBezTo>
                    <a:pt x="726844" y="2767357"/>
                    <a:pt x="706524" y="2771167"/>
                    <a:pt x="702714" y="2767357"/>
                  </a:cubicBezTo>
                  <a:cubicBezTo>
                    <a:pt x="702714" y="2766087"/>
                    <a:pt x="701444" y="2763547"/>
                    <a:pt x="702714" y="2762277"/>
                  </a:cubicBezTo>
                  <a:cubicBezTo>
                    <a:pt x="703984" y="2761007"/>
                    <a:pt x="706524" y="2759737"/>
                    <a:pt x="707794" y="2759737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-2602400" y="1853318"/>
            <a:ext cx="12568481" cy="9219167"/>
            <a:chOff x="0" y="0"/>
            <a:chExt cx="4198620" cy="3079750"/>
          </a:xfrm>
        </p:grpSpPr>
        <p:sp>
          <p:nvSpPr>
            <p:cNvPr id="9" name="Freeform 9"/>
            <p:cNvSpPr/>
            <p:nvPr/>
          </p:nvSpPr>
          <p:spPr>
            <a:xfrm>
              <a:off x="-5484" y="-27"/>
              <a:ext cx="4207914" cy="3081047"/>
            </a:xfrm>
            <a:custGeom>
              <a:avLst/>
              <a:gdLst/>
              <a:ahLst/>
              <a:cxnLst/>
              <a:rect l="l" t="t" r="r" b="b"/>
              <a:pathLst>
                <a:path w="4207914" h="3081047">
                  <a:moveTo>
                    <a:pt x="4188864" y="1508787"/>
                  </a:moveTo>
                  <a:cubicBezTo>
                    <a:pt x="4192674" y="1506247"/>
                    <a:pt x="4196484" y="1504977"/>
                    <a:pt x="4199024" y="1501167"/>
                  </a:cubicBezTo>
                  <a:cubicBezTo>
                    <a:pt x="4201564" y="1498627"/>
                    <a:pt x="4206644" y="1494817"/>
                    <a:pt x="4206644" y="1491007"/>
                  </a:cubicBezTo>
                  <a:cubicBezTo>
                    <a:pt x="4206644" y="1488467"/>
                    <a:pt x="4201564" y="1484657"/>
                    <a:pt x="4199024" y="1482117"/>
                  </a:cubicBezTo>
                  <a:lnTo>
                    <a:pt x="4187594" y="1470687"/>
                  </a:lnTo>
                  <a:cubicBezTo>
                    <a:pt x="4190134" y="1468147"/>
                    <a:pt x="4195214" y="1466877"/>
                    <a:pt x="4195214" y="1463067"/>
                  </a:cubicBezTo>
                  <a:cubicBezTo>
                    <a:pt x="4197754" y="1452907"/>
                    <a:pt x="4201564" y="1442747"/>
                    <a:pt x="4201564" y="1432587"/>
                  </a:cubicBezTo>
                  <a:cubicBezTo>
                    <a:pt x="4201564" y="1427507"/>
                    <a:pt x="4192674" y="1423697"/>
                    <a:pt x="4187594" y="1417347"/>
                  </a:cubicBezTo>
                  <a:cubicBezTo>
                    <a:pt x="4192674" y="1417347"/>
                    <a:pt x="4195214" y="1417347"/>
                    <a:pt x="4199024" y="1416077"/>
                  </a:cubicBezTo>
                  <a:lnTo>
                    <a:pt x="4199024" y="1412267"/>
                  </a:lnTo>
                  <a:lnTo>
                    <a:pt x="4187594" y="1412267"/>
                  </a:lnTo>
                  <a:cubicBezTo>
                    <a:pt x="4179974" y="1407187"/>
                    <a:pt x="4172354" y="1397027"/>
                    <a:pt x="4169814" y="1398297"/>
                  </a:cubicBezTo>
                  <a:cubicBezTo>
                    <a:pt x="4155844" y="1405917"/>
                    <a:pt x="4155844" y="1395757"/>
                    <a:pt x="4153304" y="1388137"/>
                  </a:cubicBezTo>
                  <a:cubicBezTo>
                    <a:pt x="4148224" y="1389407"/>
                    <a:pt x="4143144" y="1390677"/>
                    <a:pt x="4139334" y="1389407"/>
                  </a:cubicBezTo>
                  <a:cubicBezTo>
                    <a:pt x="4130444" y="1388137"/>
                    <a:pt x="4121554" y="1384327"/>
                    <a:pt x="4112664" y="1384327"/>
                  </a:cubicBezTo>
                  <a:cubicBezTo>
                    <a:pt x="4101234" y="1383057"/>
                    <a:pt x="4088534" y="1383057"/>
                    <a:pt x="4075834" y="1381787"/>
                  </a:cubicBezTo>
                  <a:cubicBezTo>
                    <a:pt x="4056784" y="1379247"/>
                    <a:pt x="4037734" y="1376707"/>
                    <a:pt x="4018684" y="1374167"/>
                  </a:cubicBezTo>
                  <a:cubicBezTo>
                    <a:pt x="4017414" y="1374167"/>
                    <a:pt x="4014874" y="1376707"/>
                    <a:pt x="4013604" y="1376707"/>
                  </a:cubicBezTo>
                  <a:cubicBezTo>
                    <a:pt x="4003444" y="1375437"/>
                    <a:pt x="3993284" y="1374167"/>
                    <a:pt x="3984394" y="1371627"/>
                  </a:cubicBezTo>
                  <a:cubicBezTo>
                    <a:pt x="3981854" y="1370357"/>
                    <a:pt x="3980584" y="1364007"/>
                    <a:pt x="3980584" y="1361467"/>
                  </a:cubicBezTo>
                  <a:cubicBezTo>
                    <a:pt x="3994554" y="1351307"/>
                    <a:pt x="4008524" y="1341147"/>
                    <a:pt x="4017414" y="1334797"/>
                  </a:cubicBezTo>
                  <a:cubicBezTo>
                    <a:pt x="4027574" y="1333527"/>
                    <a:pt x="4033924" y="1332257"/>
                    <a:pt x="4042814" y="1332257"/>
                  </a:cubicBezTo>
                  <a:cubicBezTo>
                    <a:pt x="4035194" y="1322097"/>
                    <a:pt x="4030114" y="1317017"/>
                    <a:pt x="4023764" y="1309397"/>
                  </a:cubicBezTo>
                  <a:cubicBezTo>
                    <a:pt x="4019954" y="1310667"/>
                    <a:pt x="4016144" y="1311937"/>
                    <a:pt x="4009794" y="1314477"/>
                  </a:cubicBezTo>
                  <a:cubicBezTo>
                    <a:pt x="4009794" y="1308127"/>
                    <a:pt x="4009794" y="1301777"/>
                    <a:pt x="4011064" y="1301777"/>
                  </a:cubicBezTo>
                  <a:cubicBezTo>
                    <a:pt x="4016144" y="1300507"/>
                    <a:pt x="4023764" y="1299237"/>
                    <a:pt x="4027574" y="1301777"/>
                  </a:cubicBezTo>
                  <a:cubicBezTo>
                    <a:pt x="4032654" y="1305587"/>
                    <a:pt x="4035194" y="1311937"/>
                    <a:pt x="4040274" y="1319557"/>
                  </a:cubicBezTo>
                  <a:cubicBezTo>
                    <a:pt x="4042814" y="1319557"/>
                    <a:pt x="4047894" y="1320827"/>
                    <a:pt x="4052974" y="1320827"/>
                  </a:cubicBezTo>
                  <a:cubicBezTo>
                    <a:pt x="4051704" y="1304317"/>
                    <a:pt x="4051704" y="1304317"/>
                    <a:pt x="4037734" y="1280187"/>
                  </a:cubicBezTo>
                  <a:cubicBezTo>
                    <a:pt x="4055514" y="1280187"/>
                    <a:pt x="4060594" y="1275107"/>
                    <a:pt x="4056784" y="1257327"/>
                  </a:cubicBezTo>
                  <a:cubicBezTo>
                    <a:pt x="4068214" y="1256057"/>
                    <a:pt x="4080914" y="1254787"/>
                    <a:pt x="4092344" y="1254787"/>
                  </a:cubicBezTo>
                  <a:cubicBezTo>
                    <a:pt x="4091074" y="1252247"/>
                    <a:pt x="4088534" y="1247167"/>
                    <a:pt x="4087264" y="1243357"/>
                  </a:cubicBezTo>
                  <a:cubicBezTo>
                    <a:pt x="4092344" y="1244627"/>
                    <a:pt x="4096154" y="1245897"/>
                    <a:pt x="4098694" y="1247167"/>
                  </a:cubicBezTo>
                  <a:cubicBezTo>
                    <a:pt x="4099964" y="1240817"/>
                    <a:pt x="4099964" y="1234467"/>
                    <a:pt x="4101234" y="1229387"/>
                  </a:cubicBezTo>
                  <a:cubicBezTo>
                    <a:pt x="4102504" y="1223037"/>
                    <a:pt x="4103774" y="1215417"/>
                    <a:pt x="4105044" y="1209067"/>
                  </a:cubicBezTo>
                  <a:cubicBezTo>
                    <a:pt x="4105044" y="1206527"/>
                    <a:pt x="4103774" y="1202717"/>
                    <a:pt x="4105044" y="1198907"/>
                  </a:cubicBezTo>
                  <a:cubicBezTo>
                    <a:pt x="4108854" y="1188747"/>
                    <a:pt x="4110124" y="1173507"/>
                    <a:pt x="4106314" y="1165887"/>
                  </a:cubicBezTo>
                  <a:cubicBezTo>
                    <a:pt x="4108854" y="1163347"/>
                    <a:pt x="4110124" y="1159537"/>
                    <a:pt x="4110124" y="1156997"/>
                  </a:cubicBezTo>
                  <a:cubicBezTo>
                    <a:pt x="4110124" y="1146837"/>
                    <a:pt x="4110124" y="1135407"/>
                    <a:pt x="4108854" y="1125247"/>
                  </a:cubicBezTo>
                  <a:cubicBezTo>
                    <a:pt x="4107584" y="1115087"/>
                    <a:pt x="4106314" y="1106197"/>
                    <a:pt x="4105044" y="1096037"/>
                  </a:cubicBezTo>
                  <a:cubicBezTo>
                    <a:pt x="4103774" y="1093497"/>
                    <a:pt x="4103774" y="1090957"/>
                    <a:pt x="4105044" y="1087147"/>
                  </a:cubicBezTo>
                  <a:cubicBezTo>
                    <a:pt x="4108854" y="1076987"/>
                    <a:pt x="4111394" y="1066827"/>
                    <a:pt x="4103774" y="1056667"/>
                  </a:cubicBezTo>
                  <a:cubicBezTo>
                    <a:pt x="4101234" y="1054127"/>
                    <a:pt x="4102504" y="1047777"/>
                    <a:pt x="4103774" y="1043967"/>
                  </a:cubicBezTo>
                  <a:cubicBezTo>
                    <a:pt x="4107584" y="1029997"/>
                    <a:pt x="4099964" y="1018567"/>
                    <a:pt x="4085994" y="1016027"/>
                  </a:cubicBezTo>
                  <a:lnTo>
                    <a:pt x="4080914" y="1016027"/>
                  </a:lnTo>
                  <a:cubicBezTo>
                    <a:pt x="4082184" y="1012217"/>
                    <a:pt x="4083454" y="1010947"/>
                    <a:pt x="4084724" y="1008407"/>
                  </a:cubicBezTo>
                  <a:cubicBezTo>
                    <a:pt x="4080914" y="1007137"/>
                    <a:pt x="4077104" y="1007137"/>
                    <a:pt x="4074564" y="1004597"/>
                  </a:cubicBezTo>
                  <a:cubicBezTo>
                    <a:pt x="4072024" y="1003327"/>
                    <a:pt x="4070754" y="999517"/>
                    <a:pt x="4068214" y="998247"/>
                  </a:cubicBezTo>
                  <a:cubicBezTo>
                    <a:pt x="4058054" y="993167"/>
                    <a:pt x="4046624" y="988087"/>
                    <a:pt x="4035194" y="983007"/>
                  </a:cubicBezTo>
                  <a:cubicBezTo>
                    <a:pt x="4031384" y="981737"/>
                    <a:pt x="4026304" y="981737"/>
                    <a:pt x="4022494" y="981737"/>
                  </a:cubicBezTo>
                  <a:cubicBezTo>
                    <a:pt x="4019954" y="983007"/>
                    <a:pt x="4018684" y="977927"/>
                    <a:pt x="4016144" y="977927"/>
                  </a:cubicBezTo>
                  <a:cubicBezTo>
                    <a:pt x="3998364" y="974117"/>
                    <a:pt x="3980584" y="971577"/>
                    <a:pt x="3962804" y="966497"/>
                  </a:cubicBezTo>
                  <a:cubicBezTo>
                    <a:pt x="3948834" y="961417"/>
                    <a:pt x="3932324" y="971577"/>
                    <a:pt x="3918354" y="961417"/>
                  </a:cubicBezTo>
                  <a:cubicBezTo>
                    <a:pt x="3917084" y="960147"/>
                    <a:pt x="3914544" y="962687"/>
                    <a:pt x="3913274" y="962687"/>
                  </a:cubicBezTo>
                  <a:cubicBezTo>
                    <a:pt x="3901844" y="960147"/>
                    <a:pt x="3891684" y="966497"/>
                    <a:pt x="3880254" y="962687"/>
                  </a:cubicBezTo>
                  <a:cubicBezTo>
                    <a:pt x="3868824" y="958877"/>
                    <a:pt x="3856124" y="957607"/>
                    <a:pt x="3851044" y="946177"/>
                  </a:cubicBezTo>
                  <a:cubicBezTo>
                    <a:pt x="3845964" y="934747"/>
                    <a:pt x="3842154" y="923317"/>
                    <a:pt x="3842154" y="911887"/>
                  </a:cubicBezTo>
                  <a:cubicBezTo>
                    <a:pt x="3843424" y="897917"/>
                    <a:pt x="3849774" y="882677"/>
                    <a:pt x="3825644" y="885217"/>
                  </a:cubicBezTo>
                  <a:cubicBezTo>
                    <a:pt x="3826914" y="882677"/>
                    <a:pt x="3826914" y="880137"/>
                    <a:pt x="3828184" y="878867"/>
                  </a:cubicBezTo>
                  <a:cubicBezTo>
                    <a:pt x="3754524" y="871247"/>
                    <a:pt x="3680864" y="864897"/>
                    <a:pt x="3608474" y="857277"/>
                  </a:cubicBezTo>
                  <a:cubicBezTo>
                    <a:pt x="3605934" y="848387"/>
                    <a:pt x="3603394" y="838227"/>
                    <a:pt x="3600854" y="824257"/>
                  </a:cubicBezTo>
                  <a:cubicBezTo>
                    <a:pt x="3614824" y="839497"/>
                    <a:pt x="3627524" y="848387"/>
                    <a:pt x="3645304" y="847117"/>
                  </a:cubicBezTo>
                  <a:cubicBezTo>
                    <a:pt x="3646574" y="836957"/>
                    <a:pt x="3645304" y="829337"/>
                    <a:pt x="3635144" y="822987"/>
                  </a:cubicBezTo>
                  <a:cubicBezTo>
                    <a:pt x="3633874" y="821717"/>
                    <a:pt x="3632604" y="816637"/>
                    <a:pt x="3633874" y="814097"/>
                  </a:cubicBezTo>
                  <a:cubicBezTo>
                    <a:pt x="3638954" y="801397"/>
                    <a:pt x="3644034" y="789967"/>
                    <a:pt x="3647844" y="778537"/>
                  </a:cubicBezTo>
                  <a:cubicBezTo>
                    <a:pt x="3652924" y="782347"/>
                    <a:pt x="3656734" y="784887"/>
                    <a:pt x="3661814" y="787427"/>
                  </a:cubicBezTo>
                  <a:lnTo>
                    <a:pt x="3664354" y="784887"/>
                  </a:lnTo>
                  <a:lnTo>
                    <a:pt x="3649114" y="762027"/>
                  </a:lnTo>
                  <a:cubicBezTo>
                    <a:pt x="3659274" y="764567"/>
                    <a:pt x="3668164" y="765837"/>
                    <a:pt x="3679594" y="768377"/>
                  </a:cubicBezTo>
                  <a:cubicBezTo>
                    <a:pt x="3675784" y="760757"/>
                    <a:pt x="3671974" y="755677"/>
                    <a:pt x="3671974" y="755677"/>
                  </a:cubicBezTo>
                  <a:cubicBezTo>
                    <a:pt x="3678324" y="750597"/>
                    <a:pt x="3684674" y="745517"/>
                    <a:pt x="3693564" y="739167"/>
                  </a:cubicBezTo>
                  <a:cubicBezTo>
                    <a:pt x="3693564" y="737897"/>
                    <a:pt x="3694834" y="730277"/>
                    <a:pt x="3698644" y="729007"/>
                  </a:cubicBezTo>
                  <a:cubicBezTo>
                    <a:pt x="3706264" y="725197"/>
                    <a:pt x="3708804" y="731547"/>
                    <a:pt x="3711344" y="737897"/>
                  </a:cubicBezTo>
                  <a:cubicBezTo>
                    <a:pt x="3712614" y="741707"/>
                    <a:pt x="3720234" y="742977"/>
                    <a:pt x="3725314" y="744247"/>
                  </a:cubicBezTo>
                  <a:cubicBezTo>
                    <a:pt x="3730394" y="745517"/>
                    <a:pt x="3736744" y="745517"/>
                    <a:pt x="3743094" y="744247"/>
                  </a:cubicBezTo>
                  <a:cubicBezTo>
                    <a:pt x="3753254" y="744247"/>
                    <a:pt x="3763414" y="742977"/>
                    <a:pt x="3777384" y="741707"/>
                  </a:cubicBezTo>
                  <a:cubicBezTo>
                    <a:pt x="3767224" y="739167"/>
                    <a:pt x="3759604" y="736627"/>
                    <a:pt x="3753254" y="735357"/>
                  </a:cubicBezTo>
                  <a:cubicBezTo>
                    <a:pt x="3753254" y="734087"/>
                    <a:pt x="3753254" y="732817"/>
                    <a:pt x="3751984" y="731547"/>
                  </a:cubicBezTo>
                  <a:cubicBezTo>
                    <a:pt x="3762144" y="729007"/>
                    <a:pt x="3772304" y="726467"/>
                    <a:pt x="3781194" y="723927"/>
                  </a:cubicBezTo>
                  <a:cubicBezTo>
                    <a:pt x="3791354" y="726467"/>
                    <a:pt x="3800244" y="730277"/>
                    <a:pt x="3807864" y="732817"/>
                  </a:cubicBezTo>
                  <a:cubicBezTo>
                    <a:pt x="3810404" y="755677"/>
                    <a:pt x="3825644" y="736627"/>
                    <a:pt x="3834534" y="739167"/>
                  </a:cubicBezTo>
                  <a:cubicBezTo>
                    <a:pt x="3831994" y="734087"/>
                    <a:pt x="3828184" y="729007"/>
                    <a:pt x="3824374" y="722657"/>
                  </a:cubicBezTo>
                  <a:cubicBezTo>
                    <a:pt x="3840884" y="725197"/>
                    <a:pt x="3857394" y="725197"/>
                    <a:pt x="3868824" y="737897"/>
                  </a:cubicBezTo>
                  <a:cubicBezTo>
                    <a:pt x="3870094" y="739167"/>
                    <a:pt x="3875174" y="737897"/>
                    <a:pt x="3877714" y="736627"/>
                  </a:cubicBezTo>
                  <a:cubicBezTo>
                    <a:pt x="3881524" y="737897"/>
                    <a:pt x="3887874" y="740437"/>
                    <a:pt x="3890414" y="739167"/>
                  </a:cubicBezTo>
                  <a:cubicBezTo>
                    <a:pt x="3894224" y="735357"/>
                    <a:pt x="3894224" y="729007"/>
                    <a:pt x="3898034" y="721387"/>
                  </a:cubicBezTo>
                  <a:cubicBezTo>
                    <a:pt x="3906924" y="736627"/>
                    <a:pt x="3915814" y="727737"/>
                    <a:pt x="3924704" y="721387"/>
                  </a:cubicBezTo>
                  <a:cubicBezTo>
                    <a:pt x="3923434" y="725197"/>
                    <a:pt x="3923434" y="727737"/>
                    <a:pt x="3923434" y="727737"/>
                  </a:cubicBezTo>
                  <a:cubicBezTo>
                    <a:pt x="3931054" y="731547"/>
                    <a:pt x="3937404" y="734087"/>
                    <a:pt x="3946294" y="737897"/>
                  </a:cubicBezTo>
                  <a:cubicBezTo>
                    <a:pt x="3952644" y="735357"/>
                    <a:pt x="3960264" y="726467"/>
                    <a:pt x="3971694" y="735357"/>
                  </a:cubicBezTo>
                  <a:cubicBezTo>
                    <a:pt x="3972964" y="736627"/>
                    <a:pt x="3978044" y="734087"/>
                    <a:pt x="3981854" y="734087"/>
                  </a:cubicBezTo>
                  <a:cubicBezTo>
                    <a:pt x="3985664" y="732817"/>
                    <a:pt x="3988204" y="732817"/>
                    <a:pt x="3989474" y="731547"/>
                  </a:cubicBezTo>
                  <a:cubicBezTo>
                    <a:pt x="3992014" y="722657"/>
                    <a:pt x="3993284" y="715037"/>
                    <a:pt x="3997094" y="707417"/>
                  </a:cubicBezTo>
                  <a:cubicBezTo>
                    <a:pt x="4000904" y="699797"/>
                    <a:pt x="3999634" y="692177"/>
                    <a:pt x="3992014" y="689637"/>
                  </a:cubicBezTo>
                  <a:cubicBezTo>
                    <a:pt x="3989474" y="688367"/>
                    <a:pt x="3986934" y="688367"/>
                    <a:pt x="3985664" y="687097"/>
                  </a:cubicBezTo>
                  <a:cubicBezTo>
                    <a:pt x="3997094" y="675667"/>
                    <a:pt x="4007254" y="668047"/>
                    <a:pt x="4023764" y="673127"/>
                  </a:cubicBezTo>
                  <a:cubicBezTo>
                    <a:pt x="4027574" y="674397"/>
                    <a:pt x="4032654" y="669317"/>
                    <a:pt x="4039004" y="665507"/>
                  </a:cubicBezTo>
                  <a:cubicBezTo>
                    <a:pt x="4035194" y="661697"/>
                    <a:pt x="4032654" y="660427"/>
                    <a:pt x="4030114" y="659157"/>
                  </a:cubicBezTo>
                  <a:cubicBezTo>
                    <a:pt x="4040274" y="637567"/>
                    <a:pt x="4056784" y="651537"/>
                    <a:pt x="4072024" y="651537"/>
                  </a:cubicBezTo>
                  <a:cubicBezTo>
                    <a:pt x="4066944" y="647727"/>
                    <a:pt x="4064404" y="643917"/>
                    <a:pt x="4061864" y="642647"/>
                  </a:cubicBezTo>
                  <a:cubicBezTo>
                    <a:pt x="4069484" y="638837"/>
                    <a:pt x="4077104" y="636297"/>
                    <a:pt x="4083454" y="632487"/>
                  </a:cubicBezTo>
                  <a:cubicBezTo>
                    <a:pt x="4084724" y="627407"/>
                    <a:pt x="4083454" y="622327"/>
                    <a:pt x="4084724" y="619787"/>
                  </a:cubicBezTo>
                  <a:cubicBezTo>
                    <a:pt x="4091074" y="609627"/>
                    <a:pt x="4087264" y="602007"/>
                    <a:pt x="4077104" y="596927"/>
                  </a:cubicBezTo>
                  <a:cubicBezTo>
                    <a:pt x="4073294" y="594387"/>
                    <a:pt x="4069484" y="589307"/>
                    <a:pt x="4066944" y="585497"/>
                  </a:cubicBezTo>
                  <a:cubicBezTo>
                    <a:pt x="4070754" y="585497"/>
                    <a:pt x="4075834" y="584227"/>
                    <a:pt x="4080914" y="584227"/>
                  </a:cubicBezTo>
                  <a:lnTo>
                    <a:pt x="4080914" y="568987"/>
                  </a:lnTo>
                  <a:cubicBezTo>
                    <a:pt x="4083454" y="568987"/>
                    <a:pt x="4085994" y="568987"/>
                    <a:pt x="4088534" y="570257"/>
                  </a:cubicBezTo>
                  <a:cubicBezTo>
                    <a:pt x="4089804" y="555017"/>
                    <a:pt x="4091074" y="539777"/>
                    <a:pt x="4093614" y="523267"/>
                  </a:cubicBezTo>
                  <a:cubicBezTo>
                    <a:pt x="4079644" y="515647"/>
                    <a:pt x="4087264" y="506757"/>
                    <a:pt x="4094884" y="495327"/>
                  </a:cubicBezTo>
                  <a:cubicBezTo>
                    <a:pt x="4094884" y="495327"/>
                    <a:pt x="4092344" y="494057"/>
                    <a:pt x="4089804" y="494057"/>
                  </a:cubicBezTo>
                  <a:cubicBezTo>
                    <a:pt x="4091074" y="488977"/>
                    <a:pt x="4093614" y="483897"/>
                    <a:pt x="4094884" y="478817"/>
                  </a:cubicBezTo>
                  <a:cubicBezTo>
                    <a:pt x="4097424" y="468657"/>
                    <a:pt x="4093614" y="467387"/>
                    <a:pt x="4082184" y="472467"/>
                  </a:cubicBezTo>
                  <a:cubicBezTo>
                    <a:pt x="4080914" y="469927"/>
                    <a:pt x="4079644" y="466117"/>
                    <a:pt x="4077104" y="463577"/>
                  </a:cubicBezTo>
                  <a:cubicBezTo>
                    <a:pt x="4075834" y="464847"/>
                    <a:pt x="4075834" y="466117"/>
                    <a:pt x="4074564" y="467387"/>
                  </a:cubicBezTo>
                  <a:cubicBezTo>
                    <a:pt x="4069484" y="466117"/>
                    <a:pt x="4065674" y="463577"/>
                    <a:pt x="4060594" y="462307"/>
                  </a:cubicBezTo>
                  <a:cubicBezTo>
                    <a:pt x="4035194" y="452147"/>
                    <a:pt x="4008524" y="454687"/>
                    <a:pt x="3983124" y="453417"/>
                  </a:cubicBezTo>
                  <a:cubicBezTo>
                    <a:pt x="3979314" y="453417"/>
                    <a:pt x="3974234" y="457227"/>
                    <a:pt x="3970424" y="457227"/>
                  </a:cubicBezTo>
                  <a:cubicBezTo>
                    <a:pt x="3955184" y="455957"/>
                    <a:pt x="3941214" y="450877"/>
                    <a:pt x="3927244" y="449607"/>
                  </a:cubicBezTo>
                  <a:cubicBezTo>
                    <a:pt x="3908194" y="448337"/>
                    <a:pt x="3889144" y="448337"/>
                    <a:pt x="3870094" y="448337"/>
                  </a:cubicBezTo>
                  <a:cubicBezTo>
                    <a:pt x="3856124" y="448337"/>
                    <a:pt x="3853584" y="440717"/>
                    <a:pt x="3854854" y="430557"/>
                  </a:cubicBezTo>
                  <a:cubicBezTo>
                    <a:pt x="3859934" y="426747"/>
                    <a:pt x="3865014" y="419127"/>
                    <a:pt x="3865014" y="417857"/>
                  </a:cubicBezTo>
                  <a:cubicBezTo>
                    <a:pt x="3848504" y="405157"/>
                    <a:pt x="3863744" y="396267"/>
                    <a:pt x="3867554" y="386107"/>
                  </a:cubicBezTo>
                  <a:cubicBezTo>
                    <a:pt x="3866284" y="360707"/>
                    <a:pt x="3865014" y="335307"/>
                    <a:pt x="3863744" y="308637"/>
                  </a:cubicBezTo>
                  <a:cubicBezTo>
                    <a:pt x="3866284" y="307367"/>
                    <a:pt x="3871364" y="306097"/>
                    <a:pt x="3875174" y="304827"/>
                  </a:cubicBezTo>
                  <a:cubicBezTo>
                    <a:pt x="3873904" y="301017"/>
                    <a:pt x="3871364" y="297207"/>
                    <a:pt x="3871364" y="293397"/>
                  </a:cubicBezTo>
                  <a:cubicBezTo>
                    <a:pt x="3875174" y="278157"/>
                    <a:pt x="3876444" y="262917"/>
                    <a:pt x="3859934" y="251487"/>
                  </a:cubicBezTo>
                  <a:cubicBezTo>
                    <a:pt x="3867554" y="246407"/>
                    <a:pt x="3873904" y="242597"/>
                    <a:pt x="3881524" y="237517"/>
                  </a:cubicBezTo>
                  <a:cubicBezTo>
                    <a:pt x="3880254" y="236247"/>
                    <a:pt x="3878984" y="233707"/>
                    <a:pt x="3878984" y="232437"/>
                  </a:cubicBezTo>
                  <a:cubicBezTo>
                    <a:pt x="3878984" y="231167"/>
                    <a:pt x="3877714" y="231167"/>
                    <a:pt x="3876444" y="231167"/>
                  </a:cubicBezTo>
                  <a:cubicBezTo>
                    <a:pt x="3863744" y="231167"/>
                    <a:pt x="3858664" y="228627"/>
                    <a:pt x="3857394" y="215927"/>
                  </a:cubicBezTo>
                  <a:cubicBezTo>
                    <a:pt x="3857394" y="213387"/>
                    <a:pt x="3857394" y="209577"/>
                    <a:pt x="3859934" y="207037"/>
                  </a:cubicBezTo>
                  <a:cubicBezTo>
                    <a:pt x="3865014" y="203227"/>
                    <a:pt x="3870094" y="199417"/>
                    <a:pt x="3876444" y="196877"/>
                  </a:cubicBezTo>
                  <a:cubicBezTo>
                    <a:pt x="3878984" y="195607"/>
                    <a:pt x="3884064" y="196877"/>
                    <a:pt x="3886604" y="198147"/>
                  </a:cubicBezTo>
                  <a:cubicBezTo>
                    <a:pt x="3900574" y="205767"/>
                    <a:pt x="3901844" y="205767"/>
                    <a:pt x="3904384" y="189257"/>
                  </a:cubicBezTo>
                  <a:cubicBezTo>
                    <a:pt x="3906924" y="190527"/>
                    <a:pt x="3909464" y="191797"/>
                    <a:pt x="3913274" y="193067"/>
                  </a:cubicBezTo>
                  <a:cubicBezTo>
                    <a:pt x="3912004" y="187987"/>
                    <a:pt x="3912004" y="184177"/>
                    <a:pt x="3909464" y="180367"/>
                  </a:cubicBezTo>
                  <a:cubicBezTo>
                    <a:pt x="3909464" y="179097"/>
                    <a:pt x="3906924" y="177827"/>
                    <a:pt x="3904384" y="176557"/>
                  </a:cubicBezTo>
                  <a:cubicBezTo>
                    <a:pt x="3906924" y="175287"/>
                    <a:pt x="3909464" y="172747"/>
                    <a:pt x="3912004" y="174017"/>
                  </a:cubicBezTo>
                  <a:cubicBezTo>
                    <a:pt x="3924704" y="177827"/>
                    <a:pt x="3932324" y="168937"/>
                    <a:pt x="3941214" y="163857"/>
                  </a:cubicBezTo>
                  <a:cubicBezTo>
                    <a:pt x="3933594" y="153697"/>
                    <a:pt x="3925974" y="144807"/>
                    <a:pt x="3919624" y="134647"/>
                  </a:cubicBezTo>
                  <a:cubicBezTo>
                    <a:pt x="3929784" y="129567"/>
                    <a:pt x="3937404" y="127027"/>
                    <a:pt x="3945024" y="123217"/>
                  </a:cubicBezTo>
                  <a:cubicBezTo>
                    <a:pt x="3928514" y="95277"/>
                    <a:pt x="3928514" y="95277"/>
                    <a:pt x="3939944" y="83847"/>
                  </a:cubicBezTo>
                  <a:cubicBezTo>
                    <a:pt x="3939944" y="82577"/>
                    <a:pt x="3938674" y="81307"/>
                    <a:pt x="3938674" y="80037"/>
                  </a:cubicBezTo>
                  <a:cubicBezTo>
                    <a:pt x="3934864" y="81307"/>
                    <a:pt x="3929784" y="82577"/>
                    <a:pt x="3925974" y="85117"/>
                  </a:cubicBezTo>
                  <a:lnTo>
                    <a:pt x="3924704" y="83847"/>
                  </a:lnTo>
                  <a:cubicBezTo>
                    <a:pt x="3929784" y="78767"/>
                    <a:pt x="3934864" y="74957"/>
                    <a:pt x="3939944" y="69877"/>
                  </a:cubicBezTo>
                  <a:cubicBezTo>
                    <a:pt x="3939944" y="66067"/>
                    <a:pt x="3942484" y="57177"/>
                    <a:pt x="3939944" y="54637"/>
                  </a:cubicBezTo>
                  <a:cubicBezTo>
                    <a:pt x="3929784" y="45747"/>
                    <a:pt x="3941214" y="36857"/>
                    <a:pt x="3938674" y="27967"/>
                  </a:cubicBezTo>
                  <a:cubicBezTo>
                    <a:pt x="3937404" y="25427"/>
                    <a:pt x="3938674" y="19077"/>
                    <a:pt x="3937404" y="19077"/>
                  </a:cubicBezTo>
                  <a:cubicBezTo>
                    <a:pt x="3929784" y="15267"/>
                    <a:pt x="3920894" y="8917"/>
                    <a:pt x="3912004" y="8917"/>
                  </a:cubicBezTo>
                  <a:cubicBezTo>
                    <a:pt x="3891684" y="7647"/>
                    <a:pt x="3871364" y="10187"/>
                    <a:pt x="3851044" y="10187"/>
                  </a:cubicBezTo>
                  <a:lnTo>
                    <a:pt x="3786274" y="10187"/>
                  </a:lnTo>
                  <a:cubicBezTo>
                    <a:pt x="3771034" y="10187"/>
                    <a:pt x="3758334" y="6377"/>
                    <a:pt x="3743094" y="2567"/>
                  </a:cubicBezTo>
                  <a:cubicBezTo>
                    <a:pt x="3725314" y="-2513"/>
                    <a:pt x="3706264" y="1297"/>
                    <a:pt x="3687214" y="2567"/>
                  </a:cubicBezTo>
                  <a:cubicBezTo>
                    <a:pt x="3646574" y="3837"/>
                    <a:pt x="3605934" y="3837"/>
                    <a:pt x="3565294" y="5107"/>
                  </a:cubicBezTo>
                  <a:cubicBezTo>
                    <a:pt x="3546244" y="5107"/>
                    <a:pt x="3525924" y="7647"/>
                    <a:pt x="3506874" y="8917"/>
                  </a:cubicBezTo>
                  <a:cubicBezTo>
                    <a:pt x="3482744" y="10187"/>
                    <a:pt x="3458614" y="8917"/>
                    <a:pt x="3434484" y="10187"/>
                  </a:cubicBezTo>
                  <a:cubicBezTo>
                    <a:pt x="3409084" y="11457"/>
                    <a:pt x="3383684" y="13997"/>
                    <a:pt x="3358284" y="15267"/>
                  </a:cubicBezTo>
                  <a:cubicBezTo>
                    <a:pt x="3327804" y="16537"/>
                    <a:pt x="3297324" y="16537"/>
                    <a:pt x="3266844" y="17807"/>
                  </a:cubicBezTo>
                  <a:lnTo>
                    <a:pt x="3171594" y="21617"/>
                  </a:lnTo>
                  <a:cubicBezTo>
                    <a:pt x="3142384" y="22887"/>
                    <a:pt x="3114444" y="22887"/>
                    <a:pt x="3085234" y="22887"/>
                  </a:cubicBezTo>
                  <a:cubicBezTo>
                    <a:pt x="3063644" y="22887"/>
                    <a:pt x="3040784" y="24157"/>
                    <a:pt x="3019194" y="25427"/>
                  </a:cubicBezTo>
                  <a:lnTo>
                    <a:pt x="2954424" y="29237"/>
                  </a:lnTo>
                  <a:cubicBezTo>
                    <a:pt x="2939184" y="30507"/>
                    <a:pt x="2923944" y="30507"/>
                    <a:pt x="2907434" y="31777"/>
                  </a:cubicBezTo>
                  <a:cubicBezTo>
                    <a:pt x="2882034" y="33047"/>
                    <a:pt x="2856634" y="33047"/>
                    <a:pt x="2831234" y="34317"/>
                  </a:cubicBezTo>
                  <a:cubicBezTo>
                    <a:pt x="2802024" y="35587"/>
                    <a:pt x="2774084" y="38127"/>
                    <a:pt x="2746144" y="39397"/>
                  </a:cubicBezTo>
                  <a:cubicBezTo>
                    <a:pt x="2716934" y="41937"/>
                    <a:pt x="2688994" y="44477"/>
                    <a:pt x="2659784" y="47017"/>
                  </a:cubicBezTo>
                  <a:cubicBezTo>
                    <a:pt x="2648354" y="48287"/>
                    <a:pt x="2636924" y="48287"/>
                    <a:pt x="2624224" y="49557"/>
                  </a:cubicBezTo>
                  <a:lnTo>
                    <a:pt x="2587394" y="49557"/>
                  </a:lnTo>
                  <a:cubicBezTo>
                    <a:pt x="2545484" y="52097"/>
                    <a:pt x="2504844" y="55907"/>
                    <a:pt x="2462934" y="58447"/>
                  </a:cubicBezTo>
                  <a:cubicBezTo>
                    <a:pt x="2437534" y="59717"/>
                    <a:pt x="2410864" y="60987"/>
                    <a:pt x="2385464" y="63527"/>
                  </a:cubicBezTo>
                  <a:cubicBezTo>
                    <a:pt x="2370224" y="64797"/>
                    <a:pt x="2353714" y="67337"/>
                    <a:pt x="2338474" y="68607"/>
                  </a:cubicBezTo>
                  <a:lnTo>
                    <a:pt x="2235604" y="76227"/>
                  </a:lnTo>
                  <a:cubicBezTo>
                    <a:pt x="2214014" y="77497"/>
                    <a:pt x="2193694" y="82577"/>
                    <a:pt x="2173374" y="83847"/>
                  </a:cubicBezTo>
                  <a:cubicBezTo>
                    <a:pt x="2141624" y="86387"/>
                    <a:pt x="2108604" y="87657"/>
                    <a:pt x="2076854" y="90197"/>
                  </a:cubicBezTo>
                  <a:cubicBezTo>
                    <a:pt x="2069234" y="90197"/>
                    <a:pt x="2060344" y="91467"/>
                    <a:pt x="2052724" y="91467"/>
                  </a:cubicBezTo>
                  <a:cubicBezTo>
                    <a:pt x="2024784" y="94007"/>
                    <a:pt x="1998114" y="96547"/>
                    <a:pt x="1970174" y="99087"/>
                  </a:cubicBezTo>
                  <a:cubicBezTo>
                    <a:pt x="1954934" y="100357"/>
                    <a:pt x="1938424" y="102897"/>
                    <a:pt x="1923184" y="104167"/>
                  </a:cubicBezTo>
                  <a:cubicBezTo>
                    <a:pt x="1904134" y="105437"/>
                    <a:pt x="1885084" y="106707"/>
                    <a:pt x="1867304" y="107977"/>
                  </a:cubicBezTo>
                  <a:cubicBezTo>
                    <a:pt x="1831744" y="111787"/>
                    <a:pt x="1794914" y="115597"/>
                    <a:pt x="1759354" y="119407"/>
                  </a:cubicBezTo>
                  <a:cubicBezTo>
                    <a:pt x="1753004" y="120677"/>
                    <a:pt x="1747924" y="124487"/>
                    <a:pt x="1741574" y="124487"/>
                  </a:cubicBezTo>
                  <a:cubicBezTo>
                    <a:pt x="1712364" y="127027"/>
                    <a:pt x="1683154" y="127027"/>
                    <a:pt x="1655214" y="130837"/>
                  </a:cubicBezTo>
                  <a:cubicBezTo>
                    <a:pt x="1639974" y="133377"/>
                    <a:pt x="1623464" y="127027"/>
                    <a:pt x="1609494" y="139727"/>
                  </a:cubicBezTo>
                  <a:cubicBezTo>
                    <a:pt x="1604414" y="143537"/>
                    <a:pt x="1590444" y="137187"/>
                    <a:pt x="1581554" y="138457"/>
                  </a:cubicBezTo>
                  <a:cubicBezTo>
                    <a:pt x="1545994" y="142267"/>
                    <a:pt x="1510434" y="147347"/>
                    <a:pt x="1476144" y="151157"/>
                  </a:cubicBezTo>
                  <a:cubicBezTo>
                    <a:pt x="1448204" y="154967"/>
                    <a:pt x="1421534" y="157507"/>
                    <a:pt x="1393594" y="161317"/>
                  </a:cubicBezTo>
                  <a:cubicBezTo>
                    <a:pt x="1383434" y="162587"/>
                    <a:pt x="1373274" y="166397"/>
                    <a:pt x="1364384" y="167667"/>
                  </a:cubicBezTo>
                  <a:cubicBezTo>
                    <a:pt x="1338984" y="170207"/>
                    <a:pt x="1313584" y="172747"/>
                    <a:pt x="1289454" y="175287"/>
                  </a:cubicBezTo>
                  <a:cubicBezTo>
                    <a:pt x="1289454" y="180367"/>
                    <a:pt x="1289454" y="182907"/>
                    <a:pt x="1288184" y="185447"/>
                  </a:cubicBezTo>
                  <a:cubicBezTo>
                    <a:pt x="1285644" y="182907"/>
                    <a:pt x="1283104" y="179097"/>
                    <a:pt x="1280564" y="174017"/>
                  </a:cubicBezTo>
                  <a:cubicBezTo>
                    <a:pt x="1275484" y="187987"/>
                    <a:pt x="1265324" y="179097"/>
                    <a:pt x="1257704" y="180367"/>
                  </a:cubicBezTo>
                  <a:cubicBezTo>
                    <a:pt x="1243734" y="182907"/>
                    <a:pt x="1228494" y="186717"/>
                    <a:pt x="1214524" y="187987"/>
                  </a:cubicBezTo>
                  <a:cubicBezTo>
                    <a:pt x="1189124" y="191797"/>
                    <a:pt x="1163724" y="194337"/>
                    <a:pt x="1138324" y="196877"/>
                  </a:cubicBezTo>
                  <a:cubicBezTo>
                    <a:pt x="1116734" y="199417"/>
                    <a:pt x="1095144" y="204497"/>
                    <a:pt x="1073554" y="208307"/>
                  </a:cubicBezTo>
                  <a:cubicBezTo>
                    <a:pt x="1036724" y="214657"/>
                    <a:pt x="998624" y="218467"/>
                    <a:pt x="961794" y="224817"/>
                  </a:cubicBezTo>
                  <a:cubicBezTo>
                    <a:pt x="936394" y="228627"/>
                    <a:pt x="910994" y="234977"/>
                    <a:pt x="884324" y="238787"/>
                  </a:cubicBezTo>
                  <a:cubicBezTo>
                    <a:pt x="857654" y="243867"/>
                    <a:pt x="829714" y="247677"/>
                    <a:pt x="803044" y="252757"/>
                  </a:cubicBezTo>
                  <a:cubicBezTo>
                    <a:pt x="783994" y="256567"/>
                    <a:pt x="764944" y="261647"/>
                    <a:pt x="745894" y="265457"/>
                  </a:cubicBezTo>
                  <a:cubicBezTo>
                    <a:pt x="707794" y="271807"/>
                    <a:pt x="668424" y="278157"/>
                    <a:pt x="630324" y="284507"/>
                  </a:cubicBezTo>
                  <a:cubicBezTo>
                    <a:pt x="616354" y="287047"/>
                    <a:pt x="603654" y="292127"/>
                    <a:pt x="589684" y="294667"/>
                  </a:cubicBezTo>
                  <a:cubicBezTo>
                    <a:pt x="565554" y="299747"/>
                    <a:pt x="541424" y="302287"/>
                    <a:pt x="517294" y="307367"/>
                  </a:cubicBezTo>
                  <a:cubicBezTo>
                    <a:pt x="499514" y="311177"/>
                    <a:pt x="483004" y="317527"/>
                    <a:pt x="466494" y="320067"/>
                  </a:cubicBezTo>
                  <a:cubicBezTo>
                    <a:pt x="430934" y="327687"/>
                    <a:pt x="395374" y="332767"/>
                    <a:pt x="359814" y="339117"/>
                  </a:cubicBezTo>
                  <a:cubicBezTo>
                    <a:pt x="344574" y="341657"/>
                    <a:pt x="329334" y="346737"/>
                    <a:pt x="314094" y="350547"/>
                  </a:cubicBezTo>
                  <a:cubicBezTo>
                    <a:pt x="289964" y="356897"/>
                    <a:pt x="264564" y="361977"/>
                    <a:pt x="240434" y="368327"/>
                  </a:cubicBezTo>
                  <a:cubicBezTo>
                    <a:pt x="234084" y="369597"/>
                    <a:pt x="227734" y="373407"/>
                    <a:pt x="220114" y="374677"/>
                  </a:cubicBezTo>
                  <a:cubicBezTo>
                    <a:pt x="212494" y="375947"/>
                    <a:pt x="204874" y="375947"/>
                    <a:pt x="197254" y="377217"/>
                  </a:cubicBezTo>
                  <a:cubicBezTo>
                    <a:pt x="182014" y="381027"/>
                    <a:pt x="166774" y="384837"/>
                    <a:pt x="152804" y="388647"/>
                  </a:cubicBezTo>
                  <a:cubicBezTo>
                    <a:pt x="122324" y="396267"/>
                    <a:pt x="107084" y="398807"/>
                    <a:pt x="93114" y="406427"/>
                  </a:cubicBezTo>
                  <a:cubicBezTo>
                    <a:pt x="80414" y="412777"/>
                    <a:pt x="62634" y="411507"/>
                    <a:pt x="57554" y="431827"/>
                  </a:cubicBezTo>
                  <a:cubicBezTo>
                    <a:pt x="55014" y="438177"/>
                    <a:pt x="48664" y="441987"/>
                    <a:pt x="60094" y="444527"/>
                  </a:cubicBezTo>
                  <a:cubicBezTo>
                    <a:pt x="61364" y="444527"/>
                    <a:pt x="63904" y="448337"/>
                    <a:pt x="62634" y="449607"/>
                  </a:cubicBezTo>
                  <a:cubicBezTo>
                    <a:pt x="60094" y="457227"/>
                    <a:pt x="57554" y="464847"/>
                    <a:pt x="55014" y="475007"/>
                  </a:cubicBezTo>
                  <a:cubicBezTo>
                    <a:pt x="55014" y="475007"/>
                    <a:pt x="57554" y="476277"/>
                    <a:pt x="60094" y="478817"/>
                  </a:cubicBezTo>
                  <a:cubicBezTo>
                    <a:pt x="52474" y="486437"/>
                    <a:pt x="52474" y="514377"/>
                    <a:pt x="57554" y="523267"/>
                  </a:cubicBezTo>
                  <a:cubicBezTo>
                    <a:pt x="60094" y="528347"/>
                    <a:pt x="61364" y="534697"/>
                    <a:pt x="62634" y="541047"/>
                  </a:cubicBezTo>
                  <a:cubicBezTo>
                    <a:pt x="47394" y="544857"/>
                    <a:pt x="65174" y="553747"/>
                    <a:pt x="60094" y="558827"/>
                  </a:cubicBezTo>
                  <a:cubicBezTo>
                    <a:pt x="62634" y="558827"/>
                    <a:pt x="65174" y="558827"/>
                    <a:pt x="68984" y="560097"/>
                  </a:cubicBezTo>
                  <a:cubicBezTo>
                    <a:pt x="66444" y="563907"/>
                    <a:pt x="63904" y="566447"/>
                    <a:pt x="62634" y="567717"/>
                  </a:cubicBezTo>
                  <a:cubicBezTo>
                    <a:pt x="65174" y="570257"/>
                    <a:pt x="68984" y="571527"/>
                    <a:pt x="71524" y="574067"/>
                  </a:cubicBezTo>
                  <a:cubicBezTo>
                    <a:pt x="57554" y="593117"/>
                    <a:pt x="57554" y="602007"/>
                    <a:pt x="74064" y="618517"/>
                  </a:cubicBezTo>
                  <a:cubicBezTo>
                    <a:pt x="75334" y="619787"/>
                    <a:pt x="77874" y="622327"/>
                    <a:pt x="77874" y="623597"/>
                  </a:cubicBezTo>
                  <a:cubicBezTo>
                    <a:pt x="74064" y="637567"/>
                    <a:pt x="75334" y="650267"/>
                    <a:pt x="84224" y="661697"/>
                  </a:cubicBezTo>
                  <a:cubicBezTo>
                    <a:pt x="84224" y="661697"/>
                    <a:pt x="82954" y="665507"/>
                    <a:pt x="80414" y="668047"/>
                  </a:cubicBezTo>
                  <a:cubicBezTo>
                    <a:pt x="84224" y="666777"/>
                    <a:pt x="86764" y="665507"/>
                    <a:pt x="89304" y="665507"/>
                  </a:cubicBezTo>
                  <a:lnTo>
                    <a:pt x="85494" y="688367"/>
                  </a:lnTo>
                  <a:lnTo>
                    <a:pt x="99464" y="688367"/>
                  </a:lnTo>
                  <a:cubicBezTo>
                    <a:pt x="103274" y="693447"/>
                    <a:pt x="107084" y="697257"/>
                    <a:pt x="107084" y="698527"/>
                  </a:cubicBezTo>
                  <a:cubicBezTo>
                    <a:pt x="110894" y="694717"/>
                    <a:pt x="113434" y="693447"/>
                    <a:pt x="114704" y="692177"/>
                  </a:cubicBezTo>
                  <a:cubicBezTo>
                    <a:pt x="121054" y="702337"/>
                    <a:pt x="126134" y="709957"/>
                    <a:pt x="129944" y="717577"/>
                  </a:cubicBezTo>
                  <a:cubicBezTo>
                    <a:pt x="128674" y="726467"/>
                    <a:pt x="126134" y="734087"/>
                    <a:pt x="124864" y="739167"/>
                  </a:cubicBezTo>
                  <a:cubicBezTo>
                    <a:pt x="118514" y="739167"/>
                    <a:pt x="112164" y="737897"/>
                    <a:pt x="108354" y="740437"/>
                  </a:cubicBezTo>
                  <a:cubicBezTo>
                    <a:pt x="104544" y="742977"/>
                    <a:pt x="104544" y="749327"/>
                    <a:pt x="102004" y="753137"/>
                  </a:cubicBezTo>
                  <a:cubicBezTo>
                    <a:pt x="102004" y="754407"/>
                    <a:pt x="110894" y="770917"/>
                    <a:pt x="109624" y="772187"/>
                  </a:cubicBezTo>
                  <a:cubicBezTo>
                    <a:pt x="108354" y="781077"/>
                    <a:pt x="105814" y="789967"/>
                    <a:pt x="104544" y="800127"/>
                  </a:cubicBezTo>
                  <a:cubicBezTo>
                    <a:pt x="109624" y="803937"/>
                    <a:pt x="115974" y="809017"/>
                    <a:pt x="121054" y="812827"/>
                  </a:cubicBezTo>
                  <a:cubicBezTo>
                    <a:pt x="112164" y="817907"/>
                    <a:pt x="105814" y="822987"/>
                    <a:pt x="99464" y="826797"/>
                  </a:cubicBezTo>
                  <a:cubicBezTo>
                    <a:pt x="102004" y="828067"/>
                    <a:pt x="103274" y="829337"/>
                    <a:pt x="105814" y="830607"/>
                  </a:cubicBezTo>
                  <a:cubicBezTo>
                    <a:pt x="107084" y="835687"/>
                    <a:pt x="109624" y="840767"/>
                    <a:pt x="109624" y="845847"/>
                  </a:cubicBezTo>
                  <a:cubicBezTo>
                    <a:pt x="109624" y="850927"/>
                    <a:pt x="105814" y="859817"/>
                    <a:pt x="108354" y="861087"/>
                  </a:cubicBezTo>
                  <a:cubicBezTo>
                    <a:pt x="119784" y="867437"/>
                    <a:pt x="113434" y="886487"/>
                    <a:pt x="128674" y="889027"/>
                  </a:cubicBezTo>
                  <a:cubicBezTo>
                    <a:pt x="129944" y="889027"/>
                    <a:pt x="129944" y="891567"/>
                    <a:pt x="132484" y="894107"/>
                  </a:cubicBezTo>
                  <a:cubicBezTo>
                    <a:pt x="128674" y="894107"/>
                    <a:pt x="126134" y="894107"/>
                    <a:pt x="121054" y="895377"/>
                  </a:cubicBezTo>
                  <a:cubicBezTo>
                    <a:pt x="135024" y="905537"/>
                    <a:pt x="131214" y="914427"/>
                    <a:pt x="126134" y="922047"/>
                  </a:cubicBezTo>
                  <a:cubicBezTo>
                    <a:pt x="121054" y="923317"/>
                    <a:pt x="117244" y="924587"/>
                    <a:pt x="113434" y="925857"/>
                  </a:cubicBezTo>
                  <a:cubicBezTo>
                    <a:pt x="114704" y="928397"/>
                    <a:pt x="114704" y="929667"/>
                    <a:pt x="115974" y="932207"/>
                  </a:cubicBezTo>
                  <a:cubicBezTo>
                    <a:pt x="117244" y="933477"/>
                    <a:pt x="123594" y="949987"/>
                    <a:pt x="123594" y="952527"/>
                  </a:cubicBezTo>
                  <a:cubicBezTo>
                    <a:pt x="121054" y="958877"/>
                    <a:pt x="119784" y="965227"/>
                    <a:pt x="118514" y="971577"/>
                  </a:cubicBezTo>
                  <a:cubicBezTo>
                    <a:pt x="126134" y="971577"/>
                    <a:pt x="132484" y="972847"/>
                    <a:pt x="135024" y="972847"/>
                  </a:cubicBezTo>
                  <a:cubicBezTo>
                    <a:pt x="132484" y="974117"/>
                    <a:pt x="128674" y="976657"/>
                    <a:pt x="126134" y="977927"/>
                  </a:cubicBezTo>
                  <a:cubicBezTo>
                    <a:pt x="127404" y="980467"/>
                    <a:pt x="128674" y="983007"/>
                    <a:pt x="131214" y="984277"/>
                  </a:cubicBezTo>
                  <a:cubicBezTo>
                    <a:pt x="141374" y="983007"/>
                    <a:pt x="151534" y="981737"/>
                    <a:pt x="162964" y="980467"/>
                  </a:cubicBezTo>
                  <a:cubicBezTo>
                    <a:pt x="161694" y="986817"/>
                    <a:pt x="160424" y="991897"/>
                    <a:pt x="157884" y="996977"/>
                  </a:cubicBezTo>
                  <a:cubicBezTo>
                    <a:pt x="164234" y="996977"/>
                    <a:pt x="171854" y="998247"/>
                    <a:pt x="178204" y="998247"/>
                  </a:cubicBezTo>
                  <a:lnTo>
                    <a:pt x="178204" y="1004597"/>
                  </a:lnTo>
                  <a:cubicBezTo>
                    <a:pt x="169314" y="1005867"/>
                    <a:pt x="160424" y="1008407"/>
                    <a:pt x="152804" y="1009677"/>
                  </a:cubicBezTo>
                  <a:cubicBezTo>
                    <a:pt x="184554" y="1024917"/>
                    <a:pt x="213764" y="1010947"/>
                    <a:pt x="248054" y="1005867"/>
                  </a:cubicBezTo>
                  <a:cubicBezTo>
                    <a:pt x="254404" y="1012217"/>
                    <a:pt x="260754" y="1007137"/>
                    <a:pt x="265834" y="996977"/>
                  </a:cubicBezTo>
                  <a:cubicBezTo>
                    <a:pt x="272184" y="1005867"/>
                    <a:pt x="277264" y="1003327"/>
                    <a:pt x="289964" y="985547"/>
                  </a:cubicBezTo>
                  <a:cubicBezTo>
                    <a:pt x="291234" y="985547"/>
                    <a:pt x="292504" y="986817"/>
                    <a:pt x="293774" y="986817"/>
                  </a:cubicBezTo>
                  <a:cubicBezTo>
                    <a:pt x="292504" y="991897"/>
                    <a:pt x="289964" y="995707"/>
                    <a:pt x="288694" y="1000787"/>
                  </a:cubicBezTo>
                  <a:cubicBezTo>
                    <a:pt x="296314" y="998247"/>
                    <a:pt x="302664" y="996977"/>
                    <a:pt x="310284" y="994437"/>
                  </a:cubicBezTo>
                  <a:lnTo>
                    <a:pt x="336954" y="990627"/>
                  </a:lnTo>
                  <a:cubicBezTo>
                    <a:pt x="350924" y="988087"/>
                    <a:pt x="364894" y="986817"/>
                    <a:pt x="377594" y="984277"/>
                  </a:cubicBezTo>
                  <a:cubicBezTo>
                    <a:pt x="382674" y="983007"/>
                    <a:pt x="387754" y="979197"/>
                    <a:pt x="392834" y="977927"/>
                  </a:cubicBezTo>
                  <a:cubicBezTo>
                    <a:pt x="397914" y="976657"/>
                    <a:pt x="405534" y="972847"/>
                    <a:pt x="408074" y="975387"/>
                  </a:cubicBezTo>
                  <a:cubicBezTo>
                    <a:pt x="418234" y="984277"/>
                    <a:pt x="427124" y="994437"/>
                    <a:pt x="437284" y="1003327"/>
                  </a:cubicBezTo>
                  <a:cubicBezTo>
                    <a:pt x="438554" y="1000787"/>
                    <a:pt x="439824" y="996977"/>
                    <a:pt x="439824" y="996977"/>
                  </a:cubicBezTo>
                  <a:cubicBezTo>
                    <a:pt x="448714" y="999517"/>
                    <a:pt x="455064" y="1000787"/>
                    <a:pt x="463954" y="1003327"/>
                  </a:cubicBezTo>
                  <a:cubicBezTo>
                    <a:pt x="465224" y="1007137"/>
                    <a:pt x="467764" y="1012217"/>
                    <a:pt x="467764" y="1014757"/>
                  </a:cubicBezTo>
                  <a:cubicBezTo>
                    <a:pt x="481734" y="1016027"/>
                    <a:pt x="493164" y="1017297"/>
                    <a:pt x="503324" y="1018567"/>
                  </a:cubicBezTo>
                  <a:cubicBezTo>
                    <a:pt x="503324" y="1019837"/>
                    <a:pt x="504594" y="1021107"/>
                    <a:pt x="504594" y="1022377"/>
                  </a:cubicBezTo>
                  <a:lnTo>
                    <a:pt x="481734" y="1029997"/>
                  </a:lnTo>
                  <a:cubicBezTo>
                    <a:pt x="480464" y="1026187"/>
                    <a:pt x="479194" y="1024917"/>
                    <a:pt x="476654" y="1018567"/>
                  </a:cubicBezTo>
                  <a:cubicBezTo>
                    <a:pt x="477924" y="1032537"/>
                    <a:pt x="479194" y="1041427"/>
                    <a:pt x="479194" y="1052857"/>
                  </a:cubicBezTo>
                  <a:cubicBezTo>
                    <a:pt x="490624" y="1043967"/>
                    <a:pt x="505864" y="1054127"/>
                    <a:pt x="513484" y="1038887"/>
                  </a:cubicBezTo>
                  <a:cubicBezTo>
                    <a:pt x="513484" y="1037617"/>
                    <a:pt x="518564" y="1037617"/>
                    <a:pt x="519834" y="1038887"/>
                  </a:cubicBezTo>
                  <a:cubicBezTo>
                    <a:pt x="529994" y="1040157"/>
                    <a:pt x="540154" y="1041427"/>
                    <a:pt x="550314" y="1043967"/>
                  </a:cubicBezTo>
                  <a:cubicBezTo>
                    <a:pt x="549044" y="1041427"/>
                    <a:pt x="549044" y="1038887"/>
                    <a:pt x="547774" y="1036347"/>
                  </a:cubicBezTo>
                  <a:cubicBezTo>
                    <a:pt x="554124" y="1037617"/>
                    <a:pt x="559204" y="1038887"/>
                    <a:pt x="563014" y="1040157"/>
                  </a:cubicBezTo>
                  <a:cubicBezTo>
                    <a:pt x="563014" y="1041427"/>
                    <a:pt x="564284" y="1042697"/>
                    <a:pt x="564284" y="1043967"/>
                  </a:cubicBezTo>
                  <a:cubicBezTo>
                    <a:pt x="555394" y="1049047"/>
                    <a:pt x="546504" y="1055397"/>
                    <a:pt x="537614" y="1060477"/>
                  </a:cubicBezTo>
                  <a:cubicBezTo>
                    <a:pt x="523644" y="1069367"/>
                    <a:pt x="510944" y="1080797"/>
                    <a:pt x="496974" y="1084607"/>
                  </a:cubicBezTo>
                  <a:cubicBezTo>
                    <a:pt x="472844" y="1089687"/>
                    <a:pt x="448714" y="1098577"/>
                    <a:pt x="423314" y="1099847"/>
                  </a:cubicBezTo>
                  <a:lnTo>
                    <a:pt x="416964" y="1099847"/>
                  </a:lnTo>
                  <a:cubicBezTo>
                    <a:pt x="390294" y="1104927"/>
                    <a:pt x="364894" y="1110007"/>
                    <a:pt x="338224" y="1115087"/>
                  </a:cubicBezTo>
                  <a:cubicBezTo>
                    <a:pt x="334414" y="1116357"/>
                    <a:pt x="331874" y="1117627"/>
                    <a:pt x="328064" y="1117627"/>
                  </a:cubicBezTo>
                  <a:cubicBezTo>
                    <a:pt x="311554" y="1120167"/>
                    <a:pt x="295044" y="1121437"/>
                    <a:pt x="279804" y="1123977"/>
                  </a:cubicBezTo>
                  <a:cubicBezTo>
                    <a:pt x="263294" y="1127787"/>
                    <a:pt x="245514" y="1130327"/>
                    <a:pt x="229004" y="1136677"/>
                  </a:cubicBezTo>
                  <a:cubicBezTo>
                    <a:pt x="216304" y="1140487"/>
                    <a:pt x="199794" y="1139217"/>
                    <a:pt x="194714" y="1151917"/>
                  </a:cubicBezTo>
                  <a:cubicBezTo>
                    <a:pt x="189634" y="1151917"/>
                    <a:pt x="184554" y="1150647"/>
                    <a:pt x="182014" y="1151917"/>
                  </a:cubicBezTo>
                  <a:cubicBezTo>
                    <a:pt x="162964" y="1159537"/>
                    <a:pt x="143914" y="1167157"/>
                    <a:pt x="126134" y="1176047"/>
                  </a:cubicBezTo>
                  <a:cubicBezTo>
                    <a:pt x="119784" y="1181127"/>
                    <a:pt x="114704" y="1183667"/>
                    <a:pt x="112164" y="1188747"/>
                  </a:cubicBezTo>
                  <a:cubicBezTo>
                    <a:pt x="110894" y="1192557"/>
                    <a:pt x="114704" y="1198907"/>
                    <a:pt x="115974" y="1201447"/>
                  </a:cubicBezTo>
                  <a:cubicBezTo>
                    <a:pt x="113434" y="1202717"/>
                    <a:pt x="108354" y="1203987"/>
                    <a:pt x="108354" y="1205257"/>
                  </a:cubicBezTo>
                  <a:cubicBezTo>
                    <a:pt x="108354" y="1212877"/>
                    <a:pt x="108354" y="1220497"/>
                    <a:pt x="110894" y="1226847"/>
                  </a:cubicBezTo>
                  <a:cubicBezTo>
                    <a:pt x="114704" y="1235737"/>
                    <a:pt x="126134" y="1243357"/>
                    <a:pt x="113434" y="1254787"/>
                  </a:cubicBezTo>
                  <a:cubicBezTo>
                    <a:pt x="110894" y="1256057"/>
                    <a:pt x="113434" y="1262407"/>
                    <a:pt x="113434" y="1267487"/>
                  </a:cubicBezTo>
                  <a:cubicBezTo>
                    <a:pt x="117244" y="1266217"/>
                    <a:pt x="119784" y="1266217"/>
                    <a:pt x="123594" y="1266217"/>
                  </a:cubicBezTo>
                  <a:cubicBezTo>
                    <a:pt x="110894" y="1287807"/>
                    <a:pt x="110894" y="1295427"/>
                    <a:pt x="123594" y="1299237"/>
                  </a:cubicBezTo>
                  <a:cubicBezTo>
                    <a:pt x="123594" y="1306857"/>
                    <a:pt x="121054" y="1314477"/>
                    <a:pt x="123594" y="1319557"/>
                  </a:cubicBezTo>
                  <a:cubicBezTo>
                    <a:pt x="131214" y="1332257"/>
                    <a:pt x="141374" y="1344957"/>
                    <a:pt x="150264" y="1356387"/>
                  </a:cubicBezTo>
                  <a:cubicBezTo>
                    <a:pt x="148994" y="1357657"/>
                    <a:pt x="146454" y="1358927"/>
                    <a:pt x="145184" y="1358927"/>
                  </a:cubicBezTo>
                  <a:cubicBezTo>
                    <a:pt x="150264" y="1365277"/>
                    <a:pt x="155344" y="1371627"/>
                    <a:pt x="159154" y="1375437"/>
                  </a:cubicBezTo>
                  <a:cubicBezTo>
                    <a:pt x="154074" y="1383057"/>
                    <a:pt x="150264" y="1389407"/>
                    <a:pt x="145184" y="1395757"/>
                  </a:cubicBezTo>
                  <a:cubicBezTo>
                    <a:pt x="151534" y="1398297"/>
                    <a:pt x="155344" y="1399567"/>
                    <a:pt x="160424" y="1400837"/>
                  </a:cubicBezTo>
                  <a:cubicBezTo>
                    <a:pt x="151534" y="1403377"/>
                    <a:pt x="143914" y="1405917"/>
                    <a:pt x="132484" y="1410997"/>
                  </a:cubicBezTo>
                  <a:cubicBezTo>
                    <a:pt x="154074" y="1416077"/>
                    <a:pt x="155344" y="1431317"/>
                    <a:pt x="157884" y="1446557"/>
                  </a:cubicBezTo>
                  <a:cubicBezTo>
                    <a:pt x="157884" y="1447827"/>
                    <a:pt x="164234" y="1449097"/>
                    <a:pt x="168044" y="1450367"/>
                  </a:cubicBezTo>
                  <a:cubicBezTo>
                    <a:pt x="168044" y="1452907"/>
                    <a:pt x="165504" y="1456717"/>
                    <a:pt x="166774" y="1459257"/>
                  </a:cubicBezTo>
                  <a:cubicBezTo>
                    <a:pt x="171854" y="1465607"/>
                    <a:pt x="180744" y="1469417"/>
                    <a:pt x="182014" y="1477037"/>
                  </a:cubicBezTo>
                  <a:cubicBezTo>
                    <a:pt x="189634" y="1498627"/>
                    <a:pt x="203604" y="1494817"/>
                    <a:pt x="218844" y="1489737"/>
                  </a:cubicBezTo>
                  <a:lnTo>
                    <a:pt x="226464" y="1501167"/>
                  </a:lnTo>
                  <a:cubicBezTo>
                    <a:pt x="229004" y="1499897"/>
                    <a:pt x="231544" y="1497357"/>
                    <a:pt x="232814" y="1496087"/>
                  </a:cubicBezTo>
                  <a:cubicBezTo>
                    <a:pt x="234084" y="1503707"/>
                    <a:pt x="246784" y="1512597"/>
                    <a:pt x="250594" y="1507517"/>
                  </a:cubicBezTo>
                  <a:cubicBezTo>
                    <a:pt x="259484" y="1494817"/>
                    <a:pt x="269644" y="1502437"/>
                    <a:pt x="279804" y="1503707"/>
                  </a:cubicBezTo>
                  <a:cubicBezTo>
                    <a:pt x="284884" y="1504977"/>
                    <a:pt x="292504" y="1506247"/>
                    <a:pt x="295044" y="1503707"/>
                  </a:cubicBezTo>
                  <a:cubicBezTo>
                    <a:pt x="301394" y="1497357"/>
                    <a:pt x="320444" y="1503707"/>
                    <a:pt x="315364" y="1485927"/>
                  </a:cubicBezTo>
                  <a:cubicBezTo>
                    <a:pt x="314094" y="1482117"/>
                    <a:pt x="309014" y="1478307"/>
                    <a:pt x="303934" y="1474497"/>
                  </a:cubicBezTo>
                  <a:lnTo>
                    <a:pt x="340764" y="1474497"/>
                  </a:lnTo>
                  <a:cubicBezTo>
                    <a:pt x="342034" y="1478307"/>
                    <a:pt x="342034" y="1483387"/>
                    <a:pt x="343304" y="1487197"/>
                  </a:cubicBezTo>
                  <a:cubicBezTo>
                    <a:pt x="336954" y="1488467"/>
                    <a:pt x="330604" y="1489737"/>
                    <a:pt x="324254" y="1492277"/>
                  </a:cubicBezTo>
                  <a:cubicBezTo>
                    <a:pt x="324254" y="1493547"/>
                    <a:pt x="325524" y="1494817"/>
                    <a:pt x="325524" y="1497357"/>
                  </a:cubicBezTo>
                  <a:cubicBezTo>
                    <a:pt x="328064" y="1497357"/>
                    <a:pt x="331874" y="1496087"/>
                    <a:pt x="334414" y="1496087"/>
                  </a:cubicBezTo>
                  <a:cubicBezTo>
                    <a:pt x="344574" y="1499897"/>
                    <a:pt x="358544" y="1489737"/>
                    <a:pt x="367434" y="1502437"/>
                  </a:cubicBezTo>
                  <a:cubicBezTo>
                    <a:pt x="383944" y="1525297"/>
                    <a:pt x="413154" y="1531647"/>
                    <a:pt x="439824" y="1518947"/>
                  </a:cubicBezTo>
                  <a:cubicBezTo>
                    <a:pt x="442364" y="1517677"/>
                    <a:pt x="447444" y="1521487"/>
                    <a:pt x="451254" y="1522757"/>
                  </a:cubicBezTo>
                  <a:cubicBezTo>
                    <a:pt x="452524" y="1522757"/>
                    <a:pt x="452524" y="1522757"/>
                    <a:pt x="453794" y="1524027"/>
                  </a:cubicBezTo>
                  <a:cubicBezTo>
                    <a:pt x="455064" y="1521487"/>
                    <a:pt x="455064" y="1518947"/>
                    <a:pt x="455064" y="1520217"/>
                  </a:cubicBezTo>
                  <a:cubicBezTo>
                    <a:pt x="463954" y="1520217"/>
                    <a:pt x="472844" y="1522757"/>
                    <a:pt x="481734" y="1521487"/>
                  </a:cubicBezTo>
                  <a:cubicBezTo>
                    <a:pt x="495704" y="1520217"/>
                    <a:pt x="509674" y="1515137"/>
                    <a:pt x="523644" y="1513867"/>
                  </a:cubicBezTo>
                  <a:cubicBezTo>
                    <a:pt x="545234" y="1511327"/>
                    <a:pt x="566824" y="1511327"/>
                    <a:pt x="588414" y="1506247"/>
                  </a:cubicBezTo>
                  <a:cubicBezTo>
                    <a:pt x="597304" y="1503707"/>
                    <a:pt x="603654" y="1504977"/>
                    <a:pt x="610004" y="1507517"/>
                  </a:cubicBezTo>
                  <a:cubicBezTo>
                    <a:pt x="570634" y="1524027"/>
                    <a:pt x="531264" y="1540537"/>
                    <a:pt x="491894" y="1555777"/>
                  </a:cubicBezTo>
                  <a:cubicBezTo>
                    <a:pt x="491894" y="1557047"/>
                    <a:pt x="493164" y="1558317"/>
                    <a:pt x="493164" y="1559587"/>
                  </a:cubicBezTo>
                  <a:cubicBezTo>
                    <a:pt x="495704" y="1559587"/>
                    <a:pt x="498244" y="1560857"/>
                    <a:pt x="503324" y="1562127"/>
                  </a:cubicBezTo>
                  <a:cubicBezTo>
                    <a:pt x="494434" y="1565937"/>
                    <a:pt x="490624" y="1567207"/>
                    <a:pt x="484274" y="1569747"/>
                  </a:cubicBezTo>
                  <a:cubicBezTo>
                    <a:pt x="495704" y="1577367"/>
                    <a:pt x="480464" y="1586257"/>
                    <a:pt x="486814" y="1596417"/>
                  </a:cubicBezTo>
                  <a:cubicBezTo>
                    <a:pt x="491894" y="1606577"/>
                    <a:pt x="488084" y="1621817"/>
                    <a:pt x="510944" y="1618007"/>
                  </a:cubicBezTo>
                  <a:cubicBezTo>
                    <a:pt x="488084" y="1629437"/>
                    <a:pt x="486814" y="1645947"/>
                    <a:pt x="502054" y="1663727"/>
                  </a:cubicBezTo>
                  <a:cubicBezTo>
                    <a:pt x="504594" y="1666267"/>
                    <a:pt x="505864" y="1671347"/>
                    <a:pt x="504594" y="1673887"/>
                  </a:cubicBezTo>
                  <a:cubicBezTo>
                    <a:pt x="502054" y="1682777"/>
                    <a:pt x="498244" y="1690397"/>
                    <a:pt x="495704" y="1696747"/>
                  </a:cubicBezTo>
                  <a:cubicBezTo>
                    <a:pt x="486814" y="1696747"/>
                    <a:pt x="481734" y="1695477"/>
                    <a:pt x="476654" y="1695477"/>
                  </a:cubicBezTo>
                  <a:cubicBezTo>
                    <a:pt x="463954" y="1696747"/>
                    <a:pt x="451254" y="1699287"/>
                    <a:pt x="438554" y="1701827"/>
                  </a:cubicBezTo>
                  <a:cubicBezTo>
                    <a:pt x="397914" y="1709447"/>
                    <a:pt x="356004" y="1717067"/>
                    <a:pt x="315364" y="1724687"/>
                  </a:cubicBezTo>
                  <a:cubicBezTo>
                    <a:pt x="281074" y="1731037"/>
                    <a:pt x="248054" y="1743737"/>
                    <a:pt x="213764" y="1746277"/>
                  </a:cubicBezTo>
                  <a:cubicBezTo>
                    <a:pt x="189634" y="1747547"/>
                    <a:pt x="168044" y="1760247"/>
                    <a:pt x="145184" y="1761517"/>
                  </a:cubicBezTo>
                  <a:cubicBezTo>
                    <a:pt x="129944" y="1762787"/>
                    <a:pt x="114704" y="1769137"/>
                    <a:pt x="100734" y="1775487"/>
                  </a:cubicBezTo>
                  <a:cubicBezTo>
                    <a:pt x="93114" y="1778027"/>
                    <a:pt x="86764" y="1784377"/>
                    <a:pt x="80414" y="1788187"/>
                  </a:cubicBezTo>
                  <a:cubicBezTo>
                    <a:pt x="79144" y="1788187"/>
                    <a:pt x="75334" y="1786917"/>
                    <a:pt x="74064" y="1788187"/>
                  </a:cubicBezTo>
                  <a:cubicBezTo>
                    <a:pt x="63904" y="1793267"/>
                    <a:pt x="55014" y="1798347"/>
                    <a:pt x="44854" y="1802157"/>
                  </a:cubicBezTo>
                  <a:cubicBezTo>
                    <a:pt x="37234" y="1805967"/>
                    <a:pt x="30884" y="1809777"/>
                    <a:pt x="23264" y="1813587"/>
                  </a:cubicBezTo>
                  <a:cubicBezTo>
                    <a:pt x="23264" y="1814857"/>
                    <a:pt x="24534" y="1816127"/>
                    <a:pt x="24534" y="1817397"/>
                  </a:cubicBezTo>
                  <a:cubicBezTo>
                    <a:pt x="21994" y="1817397"/>
                    <a:pt x="18184" y="1816127"/>
                    <a:pt x="14374" y="1814857"/>
                  </a:cubicBezTo>
                  <a:cubicBezTo>
                    <a:pt x="15644" y="1822477"/>
                    <a:pt x="16914" y="1827557"/>
                    <a:pt x="18184" y="1833907"/>
                  </a:cubicBezTo>
                  <a:cubicBezTo>
                    <a:pt x="16914" y="1833907"/>
                    <a:pt x="16914" y="1833907"/>
                    <a:pt x="15644" y="1835177"/>
                  </a:cubicBezTo>
                  <a:cubicBezTo>
                    <a:pt x="14374" y="1832637"/>
                    <a:pt x="13104" y="1830097"/>
                    <a:pt x="11834" y="1828827"/>
                  </a:cubicBezTo>
                  <a:cubicBezTo>
                    <a:pt x="404" y="1841527"/>
                    <a:pt x="-7216" y="1852957"/>
                    <a:pt x="10564" y="1860577"/>
                  </a:cubicBezTo>
                  <a:cubicBezTo>
                    <a:pt x="9294" y="1866927"/>
                    <a:pt x="9294" y="1872007"/>
                    <a:pt x="9294" y="1875817"/>
                  </a:cubicBezTo>
                  <a:lnTo>
                    <a:pt x="13104" y="1902487"/>
                  </a:lnTo>
                  <a:cubicBezTo>
                    <a:pt x="14374" y="1913917"/>
                    <a:pt x="11834" y="1925347"/>
                    <a:pt x="25804" y="1929157"/>
                  </a:cubicBezTo>
                  <a:cubicBezTo>
                    <a:pt x="21994" y="1935507"/>
                    <a:pt x="21994" y="1964717"/>
                    <a:pt x="27074" y="1965987"/>
                  </a:cubicBezTo>
                  <a:cubicBezTo>
                    <a:pt x="35964" y="1969797"/>
                    <a:pt x="38504" y="1981227"/>
                    <a:pt x="46124" y="1986307"/>
                  </a:cubicBezTo>
                  <a:cubicBezTo>
                    <a:pt x="47394" y="1987577"/>
                    <a:pt x="48664" y="1990117"/>
                    <a:pt x="48664" y="1990117"/>
                  </a:cubicBezTo>
                  <a:cubicBezTo>
                    <a:pt x="38504" y="2001547"/>
                    <a:pt x="53744" y="1996467"/>
                    <a:pt x="56284" y="2001547"/>
                  </a:cubicBezTo>
                  <a:cubicBezTo>
                    <a:pt x="53744" y="2007897"/>
                    <a:pt x="48664" y="2014247"/>
                    <a:pt x="47394" y="2021867"/>
                  </a:cubicBezTo>
                  <a:cubicBezTo>
                    <a:pt x="46124" y="2029487"/>
                    <a:pt x="47394" y="2035837"/>
                    <a:pt x="58824" y="2032027"/>
                  </a:cubicBezTo>
                  <a:cubicBezTo>
                    <a:pt x="57554" y="2043457"/>
                    <a:pt x="56284" y="2053617"/>
                    <a:pt x="55014" y="2065047"/>
                  </a:cubicBezTo>
                  <a:cubicBezTo>
                    <a:pt x="56284" y="2065047"/>
                    <a:pt x="57554" y="2063777"/>
                    <a:pt x="57554" y="2063777"/>
                  </a:cubicBezTo>
                  <a:cubicBezTo>
                    <a:pt x="61364" y="2072667"/>
                    <a:pt x="63904" y="2080287"/>
                    <a:pt x="67714" y="2087907"/>
                  </a:cubicBezTo>
                  <a:cubicBezTo>
                    <a:pt x="74064" y="2087907"/>
                    <a:pt x="80414" y="2089177"/>
                    <a:pt x="88034" y="2090447"/>
                  </a:cubicBezTo>
                  <a:lnTo>
                    <a:pt x="88034" y="2094257"/>
                  </a:lnTo>
                  <a:cubicBezTo>
                    <a:pt x="84224" y="2095527"/>
                    <a:pt x="80414" y="2096797"/>
                    <a:pt x="76604" y="2098067"/>
                  </a:cubicBezTo>
                  <a:cubicBezTo>
                    <a:pt x="77874" y="2099337"/>
                    <a:pt x="80414" y="2099337"/>
                    <a:pt x="80414" y="2099337"/>
                  </a:cubicBezTo>
                  <a:cubicBezTo>
                    <a:pt x="81684" y="2118387"/>
                    <a:pt x="98194" y="2115847"/>
                    <a:pt x="109624" y="2120927"/>
                  </a:cubicBezTo>
                  <a:cubicBezTo>
                    <a:pt x="114704" y="2123467"/>
                    <a:pt x="121054" y="2124737"/>
                    <a:pt x="124864" y="2123467"/>
                  </a:cubicBezTo>
                  <a:cubicBezTo>
                    <a:pt x="132484" y="2119657"/>
                    <a:pt x="137564" y="2120927"/>
                    <a:pt x="137564" y="2128547"/>
                  </a:cubicBezTo>
                  <a:cubicBezTo>
                    <a:pt x="137564" y="2132357"/>
                    <a:pt x="135024" y="2137437"/>
                    <a:pt x="133754" y="2139977"/>
                  </a:cubicBezTo>
                  <a:cubicBezTo>
                    <a:pt x="142644" y="2139977"/>
                    <a:pt x="156614" y="2143787"/>
                    <a:pt x="164234" y="2138707"/>
                  </a:cubicBezTo>
                  <a:cubicBezTo>
                    <a:pt x="182014" y="2127277"/>
                    <a:pt x="198524" y="2137437"/>
                    <a:pt x="215034" y="2133627"/>
                  </a:cubicBezTo>
                  <a:cubicBezTo>
                    <a:pt x="223924" y="2131087"/>
                    <a:pt x="231544" y="2131087"/>
                    <a:pt x="244244" y="2128547"/>
                  </a:cubicBezTo>
                  <a:cubicBezTo>
                    <a:pt x="250594" y="2133627"/>
                    <a:pt x="256944" y="2132357"/>
                    <a:pt x="258214" y="2126007"/>
                  </a:cubicBezTo>
                  <a:cubicBezTo>
                    <a:pt x="268374" y="2126007"/>
                    <a:pt x="277264" y="2126007"/>
                    <a:pt x="286154" y="2124737"/>
                  </a:cubicBezTo>
                  <a:cubicBezTo>
                    <a:pt x="300124" y="2122197"/>
                    <a:pt x="312824" y="2118387"/>
                    <a:pt x="326794" y="2117117"/>
                  </a:cubicBezTo>
                  <a:cubicBezTo>
                    <a:pt x="335684" y="2115847"/>
                    <a:pt x="345844" y="2118387"/>
                    <a:pt x="356004" y="2117117"/>
                  </a:cubicBezTo>
                  <a:cubicBezTo>
                    <a:pt x="361084" y="2115847"/>
                    <a:pt x="364894" y="2108227"/>
                    <a:pt x="369974" y="2104417"/>
                  </a:cubicBezTo>
                  <a:cubicBezTo>
                    <a:pt x="375054" y="2117117"/>
                    <a:pt x="385214" y="2118387"/>
                    <a:pt x="401724" y="2109497"/>
                  </a:cubicBezTo>
                  <a:cubicBezTo>
                    <a:pt x="395374" y="2104417"/>
                    <a:pt x="387754" y="2100607"/>
                    <a:pt x="381404" y="2096797"/>
                  </a:cubicBezTo>
                  <a:cubicBezTo>
                    <a:pt x="387754" y="2094257"/>
                    <a:pt x="392834" y="2090447"/>
                    <a:pt x="397914" y="2089177"/>
                  </a:cubicBezTo>
                  <a:cubicBezTo>
                    <a:pt x="402994" y="2089177"/>
                    <a:pt x="406804" y="2090447"/>
                    <a:pt x="410614" y="2090447"/>
                  </a:cubicBezTo>
                  <a:cubicBezTo>
                    <a:pt x="414424" y="2090447"/>
                    <a:pt x="418234" y="2090447"/>
                    <a:pt x="422044" y="2089177"/>
                  </a:cubicBezTo>
                  <a:cubicBezTo>
                    <a:pt x="425854" y="2087907"/>
                    <a:pt x="428394" y="2086637"/>
                    <a:pt x="430934" y="2084097"/>
                  </a:cubicBezTo>
                  <a:cubicBezTo>
                    <a:pt x="430934" y="2087907"/>
                    <a:pt x="432204" y="2092987"/>
                    <a:pt x="432204" y="2096797"/>
                  </a:cubicBezTo>
                  <a:cubicBezTo>
                    <a:pt x="432204" y="2100607"/>
                    <a:pt x="429664" y="2104417"/>
                    <a:pt x="428394" y="2108227"/>
                  </a:cubicBezTo>
                  <a:cubicBezTo>
                    <a:pt x="432204" y="2108227"/>
                    <a:pt x="436014" y="2108227"/>
                    <a:pt x="441094" y="2106957"/>
                  </a:cubicBezTo>
                  <a:cubicBezTo>
                    <a:pt x="446174" y="2114577"/>
                    <a:pt x="432204" y="2131087"/>
                    <a:pt x="451254" y="2132357"/>
                  </a:cubicBezTo>
                  <a:cubicBezTo>
                    <a:pt x="449984" y="2137437"/>
                    <a:pt x="448714" y="2141247"/>
                    <a:pt x="447444" y="2146327"/>
                  </a:cubicBezTo>
                  <a:cubicBezTo>
                    <a:pt x="455064" y="2146327"/>
                    <a:pt x="462684" y="2147597"/>
                    <a:pt x="474114" y="2148867"/>
                  </a:cubicBezTo>
                  <a:cubicBezTo>
                    <a:pt x="469034" y="2155217"/>
                    <a:pt x="465224" y="2160297"/>
                    <a:pt x="460144" y="2165377"/>
                  </a:cubicBezTo>
                  <a:cubicBezTo>
                    <a:pt x="463954" y="2164107"/>
                    <a:pt x="467764" y="2164107"/>
                    <a:pt x="475384" y="2162837"/>
                  </a:cubicBezTo>
                  <a:cubicBezTo>
                    <a:pt x="458874" y="2178077"/>
                    <a:pt x="476654" y="2179347"/>
                    <a:pt x="483004" y="2188237"/>
                  </a:cubicBezTo>
                  <a:cubicBezTo>
                    <a:pt x="486814" y="2178077"/>
                    <a:pt x="489354" y="2171727"/>
                    <a:pt x="490624" y="2166647"/>
                  </a:cubicBezTo>
                  <a:cubicBezTo>
                    <a:pt x="496974" y="2172997"/>
                    <a:pt x="504594" y="2180617"/>
                    <a:pt x="512214" y="2189507"/>
                  </a:cubicBezTo>
                  <a:cubicBezTo>
                    <a:pt x="513484" y="2189507"/>
                    <a:pt x="516024" y="2186967"/>
                    <a:pt x="517294" y="2188237"/>
                  </a:cubicBezTo>
                  <a:cubicBezTo>
                    <a:pt x="531264" y="2194587"/>
                    <a:pt x="537614" y="2188237"/>
                    <a:pt x="542694" y="2175537"/>
                  </a:cubicBezTo>
                  <a:cubicBezTo>
                    <a:pt x="543964" y="2172997"/>
                    <a:pt x="550314" y="2171727"/>
                    <a:pt x="551584" y="2170457"/>
                  </a:cubicBezTo>
                  <a:cubicBezTo>
                    <a:pt x="549044" y="2178077"/>
                    <a:pt x="545234" y="2185697"/>
                    <a:pt x="541424" y="2194587"/>
                  </a:cubicBezTo>
                  <a:cubicBezTo>
                    <a:pt x="526184" y="2197127"/>
                    <a:pt x="508404" y="2200937"/>
                    <a:pt x="490624" y="2204747"/>
                  </a:cubicBezTo>
                  <a:cubicBezTo>
                    <a:pt x="474114" y="2208557"/>
                    <a:pt x="457604" y="2214907"/>
                    <a:pt x="439824" y="2217447"/>
                  </a:cubicBezTo>
                  <a:cubicBezTo>
                    <a:pt x="415694" y="2221257"/>
                    <a:pt x="391564" y="2223797"/>
                    <a:pt x="366164" y="2227607"/>
                  </a:cubicBezTo>
                  <a:cubicBezTo>
                    <a:pt x="336954" y="2232687"/>
                    <a:pt x="307744" y="2237767"/>
                    <a:pt x="278534" y="2244117"/>
                  </a:cubicBezTo>
                  <a:cubicBezTo>
                    <a:pt x="254404" y="2249197"/>
                    <a:pt x="231544" y="2256817"/>
                    <a:pt x="207414" y="2261897"/>
                  </a:cubicBezTo>
                  <a:cubicBezTo>
                    <a:pt x="190904" y="2265707"/>
                    <a:pt x="174394" y="2266977"/>
                    <a:pt x="159154" y="2273327"/>
                  </a:cubicBezTo>
                  <a:cubicBezTo>
                    <a:pt x="143914" y="2279677"/>
                    <a:pt x="122324" y="2278407"/>
                    <a:pt x="117244" y="2299997"/>
                  </a:cubicBezTo>
                  <a:cubicBezTo>
                    <a:pt x="108354" y="2294917"/>
                    <a:pt x="102004" y="2297457"/>
                    <a:pt x="100734" y="2306347"/>
                  </a:cubicBezTo>
                  <a:cubicBezTo>
                    <a:pt x="100734" y="2308887"/>
                    <a:pt x="99464" y="2311427"/>
                    <a:pt x="96924" y="2311427"/>
                  </a:cubicBezTo>
                  <a:cubicBezTo>
                    <a:pt x="82954" y="2315237"/>
                    <a:pt x="86764" y="2322857"/>
                    <a:pt x="93114" y="2330477"/>
                  </a:cubicBezTo>
                  <a:cubicBezTo>
                    <a:pt x="100734" y="2339367"/>
                    <a:pt x="100734" y="2348257"/>
                    <a:pt x="99464" y="2358417"/>
                  </a:cubicBezTo>
                  <a:cubicBezTo>
                    <a:pt x="96924" y="2372387"/>
                    <a:pt x="94384" y="2387627"/>
                    <a:pt x="91844" y="2401597"/>
                  </a:cubicBezTo>
                  <a:cubicBezTo>
                    <a:pt x="91844" y="2405407"/>
                    <a:pt x="95654" y="2409217"/>
                    <a:pt x="98194" y="2413027"/>
                  </a:cubicBezTo>
                  <a:lnTo>
                    <a:pt x="102004" y="2420647"/>
                  </a:lnTo>
                  <a:lnTo>
                    <a:pt x="102004" y="2442237"/>
                  </a:lnTo>
                  <a:cubicBezTo>
                    <a:pt x="107084" y="2442237"/>
                    <a:pt x="113434" y="2440967"/>
                    <a:pt x="119784" y="2440967"/>
                  </a:cubicBezTo>
                  <a:cubicBezTo>
                    <a:pt x="119784" y="2440967"/>
                    <a:pt x="119784" y="2442237"/>
                    <a:pt x="121054" y="2442237"/>
                  </a:cubicBezTo>
                  <a:cubicBezTo>
                    <a:pt x="117244" y="2443507"/>
                    <a:pt x="114704" y="2444777"/>
                    <a:pt x="110894" y="2447317"/>
                  </a:cubicBezTo>
                  <a:cubicBezTo>
                    <a:pt x="118514" y="2456207"/>
                    <a:pt x="104544" y="2479067"/>
                    <a:pt x="135024" y="2473987"/>
                  </a:cubicBezTo>
                  <a:cubicBezTo>
                    <a:pt x="126134" y="2481607"/>
                    <a:pt x="121054" y="2486687"/>
                    <a:pt x="117244" y="2489227"/>
                  </a:cubicBezTo>
                  <a:cubicBezTo>
                    <a:pt x="119784" y="2495577"/>
                    <a:pt x="122324" y="2499387"/>
                    <a:pt x="123594" y="2503197"/>
                  </a:cubicBezTo>
                  <a:cubicBezTo>
                    <a:pt x="118514" y="2507007"/>
                    <a:pt x="114704" y="2510817"/>
                    <a:pt x="110894" y="2513357"/>
                  </a:cubicBezTo>
                  <a:cubicBezTo>
                    <a:pt x="115974" y="2518437"/>
                    <a:pt x="121054" y="2522247"/>
                    <a:pt x="123594" y="2526057"/>
                  </a:cubicBezTo>
                  <a:cubicBezTo>
                    <a:pt x="128674" y="2520977"/>
                    <a:pt x="133754" y="2515897"/>
                    <a:pt x="138834" y="2515897"/>
                  </a:cubicBezTo>
                  <a:cubicBezTo>
                    <a:pt x="143914" y="2515897"/>
                    <a:pt x="150264" y="2524787"/>
                    <a:pt x="156614" y="2529867"/>
                  </a:cubicBezTo>
                  <a:cubicBezTo>
                    <a:pt x="156614" y="2531137"/>
                    <a:pt x="152804" y="2532407"/>
                    <a:pt x="151534" y="2532407"/>
                  </a:cubicBezTo>
                  <a:cubicBezTo>
                    <a:pt x="142644" y="2522247"/>
                    <a:pt x="133754" y="2520977"/>
                    <a:pt x="124864" y="2532407"/>
                  </a:cubicBezTo>
                  <a:cubicBezTo>
                    <a:pt x="124864" y="2532407"/>
                    <a:pt x="123594" y="2532407"/>
                    <a:pt x="123594" y="2531137"/>
                  </a:cubicBezTo>
                  <a:cubicBezTo>
                    <a:pt x="123594" y="2529867"/>
                    <a:pt x="123594" y="2529867"/>
                    <a:pt x="122324" y="2528597"/>
                  </a:cubicBezTo>
                  <a:cubicBezTo>
                    <a:pt x="117244" y="2533677"/>
                    <a:pt x="118514" y="2537487"/>
                    <a:pt x="124864" y="2541297"/>
                  </a:cubicBezTo>
                  <a:cubicBezTo>
                    <a:pt x="133754" y="2546377"/>
                    <a:pt x="132484" y="2550187"/>
                    <a:pt x="127404" y="2556537"/>
                  </a:cubicBezTo>
                  <a:cubicBezTo>
                    <a:pt x="129944" y="2557807"/>
                    <a:pt x="133754" y="2560347"/>
                    <a:pt x="133754" y="2561617"/>
                  </a:cubicBezTo>
                  <a:cubicBezTo>
                    <a:pt x="133754" y="2567967"/>
                    <a:pt x="146454" y="2571777"/>
                    <a:pt x="136294" y="2579397"/>
                  </a:cubicBezTo>
                  <a:cubicBezTo>
                    <a:pt x="141374" y="2585747"/>
                    <a:pt x="143914" y="2592097"/>
                    <a:pt x="155344" y="2594637"/>
                  </a:cubicBezTo>
                  <a:cubicBezTo>
                    <a:pt x="165504" y="2597177"/>
                    <a:pt x="168044" y="2592097"/>
                    <a:pt x="174394" y="2590827"/>
                  </a:cubicBezTo>
                  <a:cubicBezTo>
                    <a:pt x="180744" y="2589557"/>
                    <a:pt x="188364" y="2593367"/>
                    <a:pt x="194714" y="2594637"/>
                  </a:cubicBezTo>
                  <a:cubicBezTo>
                    <a:pt x="197254" y="2594637"/>
                    <a:pt x="199794" y="2590827"/>
                    <a:pt x="199794" y="2589557"/>
                  </a:cubicBezTo>
                  <a:cubicBezTo>
                    <a:pt x="208684" y="2590827"/>
                    <a:pt x="217574" y="2593367"/>
                    <a:pt x="225194" y="2592097"/>
                  </a:cubicBezTo>
                  <a:cubicBezTo>
                    <a:pt x="236624" y="2590827"/>
                    <a:pt x="242974" y="2594637"/>
                    <a:pt x="244244" y="2604797"/>
                  </a:cubicBezTo>
                  <a:cubicBezTo>
                    <a:pt x="245514" y="2616227"/>
                    <a:pt x="251864" y="2617497"/>
                    <a:pt x="260754" y="2616227"/>
                  </a:cubicBezTo>
                  <a:cubicBezTo>
                    <a:pt x="268374" y="2614957"/>
                    <a:pt x="274724" y="2612417"/>
                    <a:pt x="282344" y="2611147"/>
                  </a:cubicBezTo>
                  <a:cubicBezTo>
                    <a:pt x="278534" y="2607337"/>
                    <a:pt x="273454" y="2603527"/>
                    <a:pt x="267104" y="2598447"/>
                  </a:cubicBezTo>
                  <a:cubicBezTo>
                    <a:pt x="273454" y="2597177"/>
                    <a:pt x="279804" y="2594637"/>
                    <a:pt x="284884" y="2594637"/>
                  </a:cubicBezTo>
                  <a:cubicBezTo>
                    <a:pt x="295044" y="2593367"/>
                    <a:pt x="303934" y="2592097"/>
                    <a:pt x="314094" y="2592097"/>
                  </a:cubicBezTo>
                  <a:cubicBezTo>
                    <a:pt x="317904" y="2592097"/>
                    <a:pt x="321714" y="2594637"/>
                    <a:pt x="325524" y="2598447"/>
                  </a:cubicBezTo>
                  <a:cubicBezTo>
                    <a:pt x="309014" y="2598447"/>
                    <a:pt x="293774" y="2598447"/>
                    <a:pt x="282344" y="2611147"/>
                  </a:cubicBezTo>
                  <a:cubicBezTo>
                    <a:pt x="286154" y="2612417"/>
                    <a:pt x="291234" y="2613687"/>
                    <a:pt x="295044" y="2613687"/>
                  </a:cubicBezTo>
                  <a:cubicBezTo>
                    <a:pt x="316634" y="2612417"/>
                    <a:pt x="339494" y="2611147"/>
                    <a:pt x="361084" y="2609877"/>
                  </a:cubicBezTo>
                  <a:cubicBezTo>
                    <a:pt x="382674" y="2608607"/>
                    <a:pt x="402994" y="2606067"/>
                    <a:pt x="425854" y="2604797"/>
                  </a:cubicBezTo>
                  <a:cubicBezTo>
                    <a:pt x="432204" y="2631467"/>
                    <a:pt x="438554" y="2656867"/>
                    <a:pt x="443634" y="2682267"/>
                  </a:cubicBezTo>
                  <a:cubicBezTo>
                    <a:pt x="441094" y="2683537"/>
                    <a:pt x="438554" y="2684807"/>
                    <a:pt x="436014" y="2684807"/>
                  </a:cubicBezTo>
                  <a:cubicBezTo>
                    <a:pt x="439824" y="2689887"/>
                    <a:pt x="444904" y="2694967"/>
                    <a:pt x="446174" y="2700047"/>
                  </a:cubicBezTo>
                  <a:cubicBezTo>
                    <a:pt x="447444" y="2707667"/>
                    <a:pt x="446174" y="2715287"/>
                    <a:pt x="446174" y="2720367"/>
                  </a:cubicBezTo>
                  <a:cubicBezTo>
                    <a:pt x="455064" y="2722907"/>
                    <a:pt x="460144" y="2724177"/>
                    <a:pt x="466494" y="2725447"/>
                  </a:cubicBezTo>
                  <a:cubicBezTo>
                    <a:pt x="465224" y="2725447"/>
                    <a:pt x="463954" y="2726717"/>
                    <a:pt x="461414" y="2726717"/>
                  </a:cubicBezTo>
                  <a:cubicBezTo>
                    <a:pt x="462684" y="2735607"/>
                    <a:pt x="465224" y="2745767"/>
                    <a:pt x="466494" y="2758467"/>
                  </a:cubicBezTo>
                  <a:lnTo>
                    <a:pt x="486814" y="2758467"/>
                  </a:lnTo>
                  <a:cubicBezTo>
                    <a:pt x="490624" y="2758467"/>
                    <a:pt x="494434" y="2761007"/>
                    <a:pt x="495704" y="2762277"/>
                  </a:cubicBezTo>
                  <a:cubicBezTo>
                    <a:pt x="500784" y="2777517"/>
                    <a:pt x="512214" y="2782597"/>
                    <a:pt x="527454" y="2778787"/>
                  </a:cubicBezTo>
                  <a:cubicBezTo>
                    <a:pt x="533804" y="2777517"/>
                    <a:pt x="541424" y="2777517"/>
                    <a:pt x="547774" y="2777517"/>
                  </a:cubicBezTo>
                  <a:lnTo>
                    <a:pt x="563014" y="2777517"/>
                  </a:lnTo>
                  <a:cubicBezTo>
                    <a:pt x="568094" y="2777517"/>
                    <a:pt x="573174" y="2776247"/>
                    <a:pt x="578254" y="2774977"/>
                  </a:cubicBezTo>
                  <a:cubicBezTo>
                    <a:pt x="579524" y="2771167"/>
                    <a:pt x="579524" y="2767357"/>
                    <a:pt x="580794" y="2762277"/>
                  </a:cubicBezTo>
                  <a:cubicBezTo>
                    <a:pt x="584604" y="2762277"/>
                    <a:pt x="587144" y="2761007"/>
                    <a:pt x="590954" y="2761007"/>
                  </a:cubicBezTo>
                  <a:cubicBezTo>
                    <a:pt x="615084" y="2758467"/>
                    <a:pt x="640484" y="2754657"/>
                    <a:pt x="665884" y="2752117"/>
                  </a:cubicBezTo>
                  <a:cubicBezTo>
                    <a:pt x="665884" y="2752117"/>
                    <a:pt x="667154" y="2754657"/>
                    <a:pt x="668424" y="2758467"/>
                  </a:cubicBezTo>
                  <a:cubicBezTo>
                    <a:pt x="664614" y="2759737"/>
                    <a:pt x="662074" y="2761007"/>
                    <a:pt x="659534" y="2762277"/>
                  </a:cubicBezTo>
                  <a:cubicBezTo>
                    <a:pt x="669694" y="2772437"/>
                    <a:pt x="683664" y="2773707"/>
                    <a:pt x="692554" y="2766087"/>
                  </a:cubicBezTo>
                  <a:cubicBezTo>
                    <a:pt x="687474" y="2762277"/>
                    <a:pt x="683664" y="2759737"/>
                    <a:pt x="677314" y="2755927"/>
                  </a:cubicBezTo>
                  <a:lnTo>
                    <a:pt x="681124" y="2752117"/>
                  </a:lnTo>
                  <a:lnTo>
                    <a:pt x="691284" y="2752117"/>
                  </a:lnTo>
                  <a:lnTo>
                    <a:pt x="691284" y="2750847"/>
                  </a:lnTo>
                  <a:cubicBezTo>
                    <a:pt x="696364" y="2752117"/>
                    <a:pt x="700174" y="2754657"/>
                    <a:pt x="705254" y="2750847"/>
                  </a:cubicBezTo>
                  <a:lnTo>
                    <a:pt x="710334" y="2750847"/>
                  </a:lnTo>
                  <a:lnTo>
                    <a:pt x="754784" y="2753387"/>
                  </a:lnTo>
                  <a:cubicBezTo>
                    <a:pt x="759864" y="2753387"/>
                    <a:pt x="762404" y="2752117"/>
                    <a:pt x="764944" y="2749577"/>
                  </a:cubicBezTo>
                  <a:cubicBezTo>
                    <a:pt x="771294" y="2759737"/>
                    <a:pt x="776374" y="2768627"/>
                    <a:pt x="782724" y="2780057"/>
                  </a:cubicBezTo>
                  <a:cubicBezTo>
                    <a:pt x="781454" y="2780057"/>
                    <a:pt x="778914" y="2781327"/>
                    <a:pt x="776374" y="2781327"/>
                  </a:cubicBezTo>
                  <a:cubicBezTo>
                    <a:pt x="792884" y="2807997"/>
                    <a:pt x="803044" y="2835937"/>
                    <a:pt x="787804" y="2866417"/>
                  </a:cubicBezTo>
                  <a:cubicBezTo>
                    <a:pt x="789074" y="2876577"/>
                    <a:pt x="791614" y="2886737"/>
                    <a:pt x="792884" y="2899437"/>
                  </a:cubicBezTo>
                  <a:lnTo>
                    <a:pt x="805584" y="2899437"/>
                  </a:lnTo>
                  <a:cubicBezTo>
                    <a:pt x="803044" y="2905787"/>
                    <a:pt x="800504" y="2909597"/>
                    <a:pt x="799234" y="2913407"/>
                  </a:cubicBezTo>
                  <a:cubicBezTo>
                    <a:pt x="799234" y="2919757"/>
                    <a:pt x="813204" y="2922297"/>
                    <a:pt x="803044" y="2931187"/>
                  </a:cubicBezTo>
                  <a:lnTo>
                    <a:pt x="805584" y="2936267"/>
                  </a:lnTo>
                  <a:cubicBezTo>
                    <a:pt x="818284" y="2952777"/>
                    <a:pt x="832254" y="2968017"/>
                    <a:pt x="846224" y="2987067"/>
                  </a:cubicBezTo>
                  <a:cubicBezTo>
                    <a:pt x="836064" y="2992147"/>
                    <a:pt x="827174" y="2997227"/>
                    <a:pt x="815744" y="3002307"/>
                  </a:cubicBezTo>
                  <a:cubicBezTo>
                    <a:pt x="827174" y="3003577"/>
                    <a:pt x="828444" y="3009927"/>
                    <a:pt x="824634" y="3018817"/>
                  </a:cubicBezTo>
                  <a:cubicBezTo>
                    <a:pt x="823364" y="3021357"/>
                    <a:pt x="825904" y="3027707"/>
                    <a:pt x="827174" y="3028977"/>
                  </a:cubicBezTo>
                  <a:cubicBezTo>
                    <a:pt x="841144" y="3032787"/>
                    <a:pt x="853844" y="3046757"/>
                    <a:pt x="870354" y="3041677"/>
                  </a:cubicBezTo>
                  <a:cubicBezTo>
                    <a:pt x="870354" y="3044217"/>
                    <a:pt x="869084" y="3048027"/>
                    <a:pt x="867814" y="3049297"/>
                  </a:cubicBezTo>
                  <a:cubicBezTo>
                    <a:pt x="857654" y="3054377"/>
                    <a:pt x="847494" y="3058187"/>
                    <a:pt x="837334" y="3063267"/>
                  </a:cubicBezTo>
                  <a:lnTo>
                    <a:pt x="852574" y="3070887"/>
                  </a:lnTo>
                  <a:cubicBezTo>
                    <a:pt x="855114" y="3067077"/>
                    <a:pt x="856384" y="3063267"/>
                    <a:pt x="858924" y="3059457"/>
                  </a:cubicBezTo>
                  <a:cubicBezTo>
                    <a:pt x="866544" y="3063267"/>
                    <a:pt x="872894" y="3065807"/>
                    <a:pt x="880514" y="3069617"/>
                  </a:cubicBezTo>
                  <a:cubicBezTo>
                    <a:pt x="876704" y="3072157"/>
                    <a:pt x="874164" y="3073427"/>
                    <a:pt x="871624" y="3074697"/>
                  </a:cubicBezTo>
                  <a:cubicBezTo>
                    <a:pt x="874164" y="3075967"/>
                    <a:pt x="876704" y="3078507"/>
                    <a:pt x="880514" y="3079777"/>
                  </a:cubicBezTo>
                  <a:cubicBezTo>
                    <a:pt x="884324" y="3081047"/>
                    <a:pt x="888134" y="3079777"/>
                    <a:pt x="890674" y="3081047"/>
                  </a:cubicBezTo>
                  <a:cubicBezTo>
                    <a:pt x="897024" y="3074697"/>
                    <a:pt x="902104" y="3067077"/>
                    <a:pt x="908454" y="3063267"/>
                  </a:cubicBezTo>
                  <a:cubicBezTo>
                    <a:pt x="916074" y="3059457"/>
                    <a:pt x="1123084" y="3037867"/>
                    <a:pt x="1130704" y="3036597"/>
                  </a:cubicBezTo>
                  <a:cubicBezTo>
                    <a:pt x="1140864" y="3035327"/>
                    <a:pt x="1152294" y="3036597"/>
                    <a:pt x="1162454" y="3037867"/>
                  </a:cubicBezTo>
                  <a:lnTo>
                    <a:pt x="1135784" y="3049297"/>
                  </a:lnTo>
                  <a:lnTo>
                    <a:pt x="1139594" y="3056917"/>
                  </a:lnTo>
                  <a:cubicBezTo>
                    <a:pt x="1152294" y="3055647"/>
                    <a:pt x="1162454" y="3055647"/>
                    <a:pt x="1172614" y="3053107"/>
                  </a:cubicBezTo>
                  <a:cubicBezTo>
                    <a:pt x="1178964" y="3051837"/>
                    <a:pt x="1189124" y="3053107"/>
                    <a:pt x="1190394" y="3042947"/>
                  </a:cubicBezTo>
                  <a:cubicBezTo>
                    <a:pt x="1199284" y="3049297"/>
                    <a:pt x="1208174" y="3050567"/>
                    <a:pt x="1219604" y="3045487"/>
                  </a:cubicBezTo>
                  <a:cubicBezTo>
                    <a:pt x="1225954" y="3042947"/>
                    <a:pt x="1233574" y="3042947"/>
                    <a:pt x="1239924" y="3041677"/>
                  </a:cubicBezTo>
                  <a:cubicBezTo>
                    <a:pt x="1255164" y="3040407"/>
                    <a:pt x="1270404" y="3039137"/>
                    <a:pt x="1285644" y="3036597"/>
                  </a:cubicBezTo>
                  <a:lnTo>
                    <a:pt x="1300884" y="3036597"/>
                  </a:lnTo>
                  <a:cubicBezTo>
                    <a:pt x="1302154" y="3034057"/>
                    <a:pt x="1302154" y="3030247"/>
                    <a:pt x="1302154" y="3030247"/>
                  </a:cubicBezTo>
                  <a:cubicBezTo>
                    <a:pt x="1316124" y="3030247"/>
                    <a:pt x="1327554" y="3031517"/>
                    <a:pt x="1340254" y="3031517"/>
                  </a:cubicBezTo>
                  <a:cubicBezTo>
                    <a:pt x="1354224" y="3031517"/>
                    <a:pt x="1360574" y="3022627"/>
                    <a:pt x="1355494" y="3008657"/>
                  </a:cubicBezTo>
                  <a:cubicBezTo>
                    <a:pt x="1359304" y="3008657"/>
                    <a:pt x="1364384" y="3009927"/>
                    <a:pt x="1366924" y="3009927"/>
                  </a:cubicBezTo>
                  <a:cubicBezTo>
                    <a:pt x="1368194" y="3015007"/>
                    <a:pt x="1366924" y="3021357"/>
                    <a:pt x="1369464" y="3022627"/>
                  </a:cubicBezTo>
                  <a:cubicBezTo>
                    <a:pt x="1373274" y="3025167"/>
                    <a:pt x="1379624" y="3025167"/>
                    <a:pt x="1384704" y="3023897"/>
                  </a:cubicBezTo>
                  <a:cubicBezTo>
                    <a:pt x="1391054" y="3022627"/>
                    <a:pt x="1398674" y="3016277"/>
                    <a:pt x="1401214" y="3018817"/>
                  </a:cubicBezTo>
                  <a:cubicBezTo>
                    <a:pt x="1413914" y="3028977"/>
                    <a:pt x="1422804" y="3020087"/>
                    <a:pt x="1429154" y="3015007"/>
                  </a:cubicBezTo>
                  <a:cubicBezTo>
                    <a:pt x="1434234" y="3016277"/>
                    <a:pt x="1436774" y="3020087"/>
                    <a:pt x="1439314" y="3018817"/>
                  </a:cubicBezTo>
                  <a:cubicBezTo>
                    <a:pt x="1445664" y="3017547"/>
                    <a:pt x="1453284" y="3016277"/>
                    <a:pt x="1459634" y="3015007"/>
                  </a:cubicBezTo>
                  <a:cubicBezTo>
                    <a:pt x="1473604" y="3011197"/>
                    <a:pt x="1488844" y="3008657"/>
                    <a:pt x="1502814" y="3008657"/>
                  </a:cubicBezTo>
                  <a:cubicBezTo>
                    <a:pt x="1521864" y="3007387"/>
                    <a:pt x="1539644" y="3002307"/>
                    <a:pt x="1558694" y="3001037"/>
                  </a:cubicBezTo>
                  <a:cubicBezTo>
                    <a:pt x="1567584" y="2999767"/>
                    <a:pt x="1576474" y="3002307"/>
                    <a:pt x="1585364" y="3003577"/>
                  </a:cubicBezTo>
                  <a:cubicBezTo>
                    <a:pt x="1587904" y="3003577"/>
                    <a:pt x="1591714" y="3003577"/>
                    <a:pt x="1591714" y="3002307"/>
                  </a:cubicBezTo>
                  <a:cubicBezTo>
                    <a:pt x="1591714" y="2989607"/>
                    <a:pt x="1612034" y="2995957"/>
                    <a:pt x="1609494" y="2981987"/>
                  </a:cubicBezTo>
                  <a:cubicBezTo>
                    <a:pt x="1612034" y="2983257"/>
                    <a:pt x="1614574" y="2983257"/>
                    <a:pt x="1615844" y="2985797"/>
                  </a:cubicBezTo>
                  <a:cubicBezTo>
                    <a:pt x="1619654" y="2989607"/>
                    <a:pt x="1622194" y="2993417"/>
                    <a:pt x="1626004" y="2997227"/>
                  </a:cubicBezTo>
                  <a:cubicBezTo>
                    <a:pt x="1626004" y="2992147"/>
                    <a:pt x="1626004" y="2988337"/>
                    <a:pt x="1624734" y="2983257"/>
                  </a:cubicBezTo>
                  <a:cubicBezTo>
                    <a:pt x="1637434" y="2989607"/>
                    <a:pt x="1650134" y="2995957"/>
                    <a:pt x="1659024" y="3001037"/>
                  </a:cubicBezTo>
                  <a:cubicBezTo>
                    <a:pt x="1667914" y="2994687"/>
                    <a:pt x="1675534" y="2992147"/>
                    <a:pt x="1680614" y="2985797"/>
                  </a:cubicBezTo>
                  <a:cubicBezTo>
                    <a:pt x="1685694" y="2978177"/>
                    <a:pt x="1684424" y="2976907"/>
                    <a:pt x="1693314" y="2983257"/>
                  </a:cubicBezTo>
                  <a:cubicBezTo>
                    <a:pt x="1692044" y="2984527"/>
                    <a:pt x="1689504" y="2985797"/>
                    <a:pt x="1686964" y="2988337"/>
                  </a:cubicBezTo>
                  <a:cubicBezTo>
                    <a:pt x="1702204" y="2984527"/>
                    <a:pt x="1716174" y="2976907"/>
                    <a:pt x="1731414" y="2978177"/>
                  </a:cubicBezTo>
                  <a:cubicBezTo>
                    <a:pt x="1746654" y="2978177"/>
                    <a:pt x="1761894" y="2980717"/>
                    <a:pt x="1775864" y="2971827"/>
                  </a:cubicBezTo>
                  <a:cubicBezTo>
                    <a:pt x="1777134" y="2975637"/>
                    <a:pt x="1777134" y="2979447"/>
                    <a:pt x="1779674" y="2980717"/>
                  </a:cubicBezTo>
                  <a:cubicBezTo>
                    <a:pt x="1783484" y="2983257"/>
                    <a:pt x="1789834" y="2984527"/>
                    <a:pt x="1791104" y="2983257"/>
                  </a:cubicBezTo>
                  <a:cubicBezTo>
                    <a:pt x="1798724" y="2971827"/>
                    <a:pt x="1811424" y="2973097"/>
                    <a:pt x="1819044" y="2979447"/>
                  </a:cubicBezTo>
                  <a:cubicBezTo>
                    <a:pt x="1829204" y="2987067"/>
                    <a:pt x="1835554" y="2980717"/>
                    <a:pt x="1844444" y="2979447"/>
                  </a:cubicBezTo>
                  <a:cubicBezTo>
                    <a:pt x="1836824" y="2975637"/>
                    <a:pt x="1830474" y="2971827"/>
                    <a:pt x="1824124" y="2969287"/>
                  </a:cubicBezTo>
                  <a:cubicBezTo>
                    <a:pt x="1825394" y="2968017"/>
                    <a:pt x="1825394" y="2966747"/>
                    <a:pt x="1826664" y="2965477"/>
                  </a:cubicBezTo>
                  <a:cubicBezTo>
                    <a:pt x="1830474" y="2966747"/>
                    <a:pt x="1835554" y="2968017"/>
                    <a:pt x="1839364" y="2970557"/>
                  </a:cubicBezTo>
                  <a:cubicBezTo>
                    <a:pt x="1840634" y="2965477"/>
                    <a:pt x="1843174" y="2961667"/>
                    <a:pt x="1844444" y="2957857"/>
                  </a:cubicBezTo>
                  <a:cubicBezTo>
                    <a:pt x="1857144" y="2964207"/>
                    <a:pt x="1868574" y="2969287"/>
                    <a:pt x="1882544" y="2960397"/>
                  </a:cubicBezTo>
                  <a:cubicBezTo>
                    <a:pt x="1885084" y="2959127"/>
                    <a:pt x="1895244" y="2951507"/>
                    <a:pt x="1892704" y="2964207"/>
                  </a:cubicBezTo>
                  <a:cubicBezTo>
                    <a:pt x="1886354" y="2968017"/>
                    <a:pt x="1880004" y="2971827"/>
                    <a:pt x="1873654" y="2974367"/>
                  </a:cubicBezTo>
                  <a:cubicBezTo>
                    <a:pt x="1873654" y="2975637"/>
                    <a:pt x="1874924" y="2975637"/>
                    <a:pt x="1874924" y="2976907"/>
                  </a:cubicBezTo>
                  <a:cubicBezTo>
                    <a:pt x="1882544" y="2975637"/>
                    <a:pt x="1891434" y="2974367"/>
                    <a:pt x="1900324" y="2973097"/>
                  </a:cubicBezTo>
                  <a:cubicBezTo>
                    <a:pt x="1897784" y="2969287"/>
                    <a:pt x="1896514" y="2966747"/>
                    <a:pt x="1895244" y="2964207"/>
                  </a:cubicBezTo>
                  <a:cubicBezTo>
                    <a:pt x="1904134" y="2965477"/>
                    <a:pt x="1914294" y="2966747"/>
                    <a:pt x="1923184" y="2965477"/>
                  </a:cubicBezTo>
                  <a:cubicBezTo>
                    <a:pt x="1942234" y="2964207"/>
                    <a:pt x="1956204" y="2945157"/>
                    <a:pt x="1979064" y="2952777"/>
                  </a:cubicBezTo>
                  <a:cubicBezTo>
                    <a:pt x="1986684" y="2955317"/>
                    <a:pt x="2004464" y="2952777"/>
                    <a:pt x="2005734" y="2936267"/>
                  </a:cubicBezTo>
                  <a:cubicBezTo>
                    <a:pt x="2005734" y="2940077"/>
                    <a:pt x="2005734" y="2945157"/>
                    <a:pt x="2007004" y="2947697"/>
                  </a:cubicBezTo>
                  <a:cubicBezTo>
                    <a:pt x="2019704" y="2943887"/>
                    <a:pt x="2031134" y="2940077"/>
                    <a:pt x="2043834" y="2936267"/>
                  </a:cubicBezTo>
                  <a:cubicBezTo>
                    <a:pt x="2043834" y="2937537"/>
                    <a:pt x="2041294" y="2941347"/>
                    <a:pt x="2042564" y="2943887"/>
                  </a:cubicBezTo>
                  <a:cubicBezTo>
                    <a:pt x="2042564" y="2947697"/>
                    <a:pt x="2045104" y="2951507"/>
                    <a:pt x="2047644" y="2954047"/>
                  </a:cubicBezTo>
                  <a:cubicBezTo>
                    <a:pt x="2048914" y="2955317"/>
                    <a:pt x="2055264" y="2954047"/>
                    <a:pt x="2055264" y="2952777"/>
                  </a:cubicBezTo>
                  <a:cubicBezTo>
                    <a:pt x="2057804" y="2941347"/>
                    <a:pt x="2066694" y="2942617"/>
                    <a:pt x="2075584" y="2942617"/>
                  </a:cubicBezTo>
                  <a:cubicBezTo>
                    <a:pt x="2083204" y="2942617"/>
                    <a:pt x="2092094" y="2941347"/>
                    <a:pt x="2100984" y="2940077"/>
                  </a:cubicBezTo>
                  <a:cubicBezTo>
                    <a:pt x="2104794" y="2933727"/>
                    <a:pt x="2107334" y="2923567"/>
                    <a:pt x="2120034" y="2936267"/>
                  </a:cubicBezTo>
                  <a:cubicBezTo>
                    <a:pt x="2125114" y="2941347"/>
                    <a:pt x="2137814" y="2940077"/>
                    <a:pt x="2139084" y="2929917"/>
                  </a:cubicBezTo>
                  <a:lnTo>
                    <a:pt x="2192424" y="2929917"/>
                  </a:lnTo>
                  <a:lnTo>
                    <a:pt x="2192424" y="2932457"/>
                  </a:lnTo>
                  <a:cubicBezTo>
                    <a:pt x="2198774" y="2931187"/>
                    <a:pt x="2205124" y="2928647"/>
                    <a:pt x="2210204" y="2927377"/>
                  </a:cubicBezTo>
                  <a:cubicBezTo>
                    <a:pt x="2214014" y="2933727"/>
                    <a:pt x="2217824" y="2940077"/>
                    <a:pt x="2222904" y="2947697"/>
                  </a:cubicBezTo>
                  <a:cubicBezTo>
                    <a:pt x="2231794" y="2923567"/>
                    <a:pt x="2241954" y="2918487"/>
                    <a:pt x="2259734" y="2927377"/>
                  </a:cubicBezTo>
                  <a:cubicBezTo>
                    <a:pt x="2262274" y="2928647"/>
                    <a:pt x="2262274" y="2934997"/>
                    <a:pt x="2263544" y="2940077"/>
                  </a:cubicBezTo>
                  <a:cubicBezTo>
                    <a:pt x="2264814" y="2938807"/>
                    <a:pt x="2272434" y="2936267"/>
                    <a:pt x="2272434" y="2934997"/>
                  </a:cubicBezTo>
                  <a:cubicBezTo>
                    <a:pt x="2271164" y="2924837"/>
                    <a:pt x="2285134" y="2932457"/>
                    <a:pt x="2283864" y="2924837"/>
                  </a:cubicBezTo>
                  <a:cubicBezTo>
                    <a:pt x="2295294" y="2929917"/>
                    <a:pt x="2297834" y="2922297"/>
                    <a:pt x="2300374" y="2917217"/>
                  </a:cubicBezTo>
                  <a:cubicBezTo>
                    <a:pt x="2295294" y="2913407"/>
                    <a:pt x="2292754" y="2910867"/>
                    <a:pt x="2288944" y="2907057"/>
                  </a:cubicBezTo>
                  <a:cubicBezTo>
                    <a:pt x="2290214" y="2905787"/>
                    <a:pt x="2290214" y="2904517"/>
                    <a:pt x="2291484" y="2903247"/>
                  </a:cubicBezTo>
                  <a:cubicBezTo>
                    <a:pt x="2301644" y="2909597"/>
                    <a:pt x="2311804" y="2915947"/>
                    <a:pt x="2318154" y="2919757"/>
                  </a:cubicBezTo>
                  <a:cubicBezTo>
                    <a:pt x="2328314" y="2918487"/>
                    <a:pt x="2337204" y="2918487"/>
                    <a:pt x="2346094" y="2917217"/>
                  </a:cubicBezTo>
                  <a:cubicBezTo>
                    <a:pt x="2354984" y="2915947"/>
                    <a:pt x="2363874" y="2912137"/>
                    <a:pt x="2374034" y="2909597"/>
                  </a:cubicBezTo>
                  <a:cubicBezTo>
                    <a:pt x="2375304" y="2912137"/>
                    <a:pt x="2376574" y="2913407"/>
                    <a:pt x="2377844" y="2915947"/>
                  </a:cubicBezTo>
                  <a:cubicBezTo>
                    <a:pt x="2381654" y="2910867"/>
                    <a:pt x="2384194" y="2905787"/>
                    <a:pt x="2389274" y="2896897"/>
                  </a:cubicBezTo>
                  <a:lnTo>
                    <a:pt x="2389274" y="2917217"/>
                  </a:lnTo>
                  <a:cubicBezTo>
                    <a:pt x="2400704" y="2909597"/>
                    <a:pt x="2409594" y="2903247"/>
                    <a:pt x="2417214" y="2896897"/>
                  </a:cubicBezTo>
                  <a:cubicBezTo>
                    <a:pt x="2422294" y="2905787"/>
                    <a:pt x="2426104" y="2914677"/>
                    <a:pt x="2429914" y="2922297"/>
                  </a:cubicBezTo>
                  <a:cubicBezTo>
                    <a:pt x="2431184" y="2922297"/>
                    <a:pt x="2431184" y="2921027"/>
                    <a:pt x="2432454" y="2921027"/>
                  </a:cubicBezTo>
                  <a:cubicBezTo>
                    <a:pt x="2431184" y="2915947"/>
                    <a:pt x="2429914" y="2910867"/>
                    <a:pt x="2427374" y="2904517"/>
                  </a:cubicBezTo>
                  <a:lnTo>
                    <a:pt x="2492144" y="2904517"/>
                  </a:lnTo>
                  <a:cubicBezTo>
                    <a:pt x="2498494" y="2893087"/>
                    <a:pt x="2512464" y="2891817"/>
                    <a:pt x="2523894" y="2903247"/>
                  </a:cubicBezTo>
                  <a:cubicBezTo>
                    <a:pt x="2540404" y="2919757"/>
                    <a:pt x="2542944" y="2919757"/>
                    <a:pt x="2553104" y="2895627"/>
                  </a:cubicBezTo>
                  <a:cubicBezTo>
                    <a:pt x="2558184" y="2898167"/>
                    <a:pt x="2563264" y="2900707"/>
                    <a:pt x="2569614" y="2904517"/>
                  </a:cubicBezTo>
                  <a:cubicBezTo>
                    <a:pt x="2577234" y="2888007"/>
                    <a:pt x="2589934" y="2888007"/>
                    <a:pt x="2605174" y="2893087"/>
                  </a:cubicBezTo>
                  <a:cubicBezTo>
                    <a:pt x="2612794" y="2895627"/>
                    <a:pt x="2621684" y="2890547"/>
                    <a:pt x="2630574" y="2888007"/>
                  </a:cubicBezTo>
                  <a:lnTo>
                    <a:pt x="2636924" y="2894357"/>
                  </a:lnTo>
                  <a:cubicBezTo>
                    <a:pt x="2644544" y="2891817"/>
                    <a:pt x="2650894" y="2890547"/>
                    <a:pt x="2657244" y="2888007"/>
                  </a:cubicBezTo>
                  <a:cubicBezTo>
                    <a:pt x="2658514" y="2891817"/>
                    <a:pt x="2658514" y="2894357"/>
                    <a:pt x="2659784" y="2900707"/>
                  </a:cubicBezTo>
                  <a:cubicBezTo>
                    <a:pt x="2664864" y="2895627"/>
                    <a:pt x="2668674" y="2890547"/>
                    <a:pt x="2675024" y="2884197"/>
                  </a:cubicBezTo>
                  <a:cubicBezTo>
                    <a:pt x="2680104" y="2890547"/>
                    <a:pt x="2683914" y="2896897"/>
                    <a:pt x="2688994" y="2903247"/>
                  </a:cubicBezTo>
                  <a:cubicBezTo>
                    <a:pt x="2697884" y="2903247"/>
                    <a:pt x="2711854" y="2910867"/>
                    <a:pt x="2714394" y="2890547"/>
                  </a:cubicBezTo>
                  <a:cubicBezTo>
                    <a:pt x="2714394" y="2888007"/>
                    <a:pt x="2722014" y="2884197"/>
                    <a:pt x="2725824" y="2882927"/>
                  </a:cubicBezTo>
                  <a:cubicBezTo>
                    <a:pt x="2733444" y="2881657"/>
                    <a:pt x="2741064" y="2880387"/>
                    <a:pt x="2748684" y="2880387"/>
                  </a:cubicBezTo>
                  <a:cubicBezTo>
                    <a:pt x="2746144" y="2875307"/>
                    <a:pt x="2743604" y="2871497"/>
                    <a:pt x="2739794" y="2865147"/>
                  </a:cubicBezTo>
                  <a:cubicBezTo>
                    <a:pt x="2749954" y="2867687"/>
                    <a:pt x="2757574" y="2867687"/>
                    <a:pt x="2763924" y="2870227"/>
                  </a:cubicBezTo>
                  <a:cubicBezTo>
                    <a:pt x="2777894" y="2876577"/>
                    <a:pt x="2789324" y="2876577"/>
                    <a:pt x="2803294" y="2866417"/>
                  </a:cubicBezTo>
                  <a:cubicBezTo>
                    <a:pt x="2800754" y="2865147"/>
                    <a:pt x="2798214" y="2862607"/>
                    <a:pt x="2795674" y="2861337"/>
                  </a:cubicBezTo>
                  <a:cubicBezTo>
                    <a:pt x="2796944" y="2857527"/>
                    <a:pt x="2799484" y="2853717"/>
                    <a:pt x="2800754" y="2849907"/>
                  </a:cubicBezTo>
                  <a:cubicBezTo>
                    <a:pt x="2805834" y="2834667"/>
                    <a:pt x="2818534" y="2844827"/>
                    <a:pt x="2827424" y="2841017"/>
                  </a:cubicBezTo>
                  <a:cubicBezTo>
                    <a:pt x="2827424" y="2841017"/>
                    <a:pt x="2832504" y="2846097"/>
                    <a:pt x="2833774" y="2849907"/>
                  </a:cubicBezTo>
                  <a:cubicBezTo>
                    <a:pt x="2837584" y="2857527"/>
                    <a:pt x="2840124" y="2866417"/>
                    <a:pt x="2843934" y="2875307"/>
                  </a:cubicBezTo>
                  <a:cubicBezTo>
                    <a:pt x="2866794" y="2861337"/>
                    <a:pt x="2887114" y="2866417"/>
                    <a:pt x="2907434" y="2868957"/>
                  </a:cubicBezTo>
                  <a:cubicBezTo>
                    <a:pt x="2902354" y="2866417"/>
                    <a:pt x="2898544" y="2863877"/>
                    <a:pt x="2894734" y="2861337"/>
                  </a:cubicBezTo>
                  <a:cubicBezTo>
                    <a:pt x="2894734" y="2860067"/>
                    <a:pt x="2896004" y="2858797"/>
                    <a:pt x="2896004" y="2857527"/>
                  </a:cubicBezTo>
                  <a:cubicBezTo>
                    <a:pt x="2901084" y="2858797"/>
                    <a:pt x="2907434" y="2861337"/>
                    <a:pt x="2912514" y="2862607"/>
                  </a:cubicBezTo>
                  <a:cubicBezTo>
                    <a:pt x="2912514" y="2861337"/>
                    <a:pt x="2912514" y="2860067"/>
                    <a:pt x="2911244" y="2858797"/>
                  </a:cubicBezTo>
                  <a:cubicBezTo>
                    <a:pt x="2915054" y="2857527"/>
                    <a:pt x="2921404" y="2854987"/>
                    <a:pt x="2922674" y="2856257"/>
                  </a:cubicBezTo>
                  <a:cubicBezTo>
                    <a:pt x="2930294" y="2871497"/>
                    <a:pt x="2942994" y="2860067"/>
                    <a:pt x="2954424" y="2863877"/>
                  </a:cubicBezTo>
                  <a:cubicBezTo>
                    <a:pt x="2951884" y="2853717"/>
                    <a:pt x="2950614" y="2846097"/>
                    <a:pt x="2949344" y="2841017"/>
                  </a:cubicBezTo>
                  <a:cubicBezTo>
                    <a:pt x="2954424" y="2835937"/>
                    <a:pt x="2959504" y="2832127"/>
                    <a:pt x="2967124" y="2827047"/>
                  </a:cubicBezTo>
                  <a:cubicBezTo>
                    <a:pt x="2967124" y="2833397"/>
                    <a:pt x="2965854" y="2839747"/>
                    <a:pt x="2965854" y="2846097"/>
                  </a:cubicBezTo>
                  <a:cubicBezTo>
                    <a:pt x="2965854" y="2852447"/>
                    <a:pt x="2967124" y="2858797"/>
                    <a:pt x="2969664" y="2862607"/>
                  </a:cubicBezTo>
                  <a:cubicBezTo>
                    <a:pt x="2970934" y="2865147"/>
                    <a:pt x="2978554" y="2862607"/>
                    <a:pt x="2983634" y="2861337"/>
                  </a:cubicBezTo>
                  <a:cubicBezTo>
                    <a:pt x="2992524" y="2857527"/>
                    <a:pt x="3001414" y="2852447"/>
                    <a:pt x="3010304" y="2862607"/>
                  </a:cubicBezTo>
                  <a:cubicBezTo>
                    <a:pt x="3011574" y="2863877"/>
                    <a:pt x="3016654" y="2862607"/>
                    <a:pt x="3019194" y="2860067"/>
                  </a:cubicBezTo>
                  <a:cubicBezTo>
                    <a:pt x="3025544" y="2853717"/>
                    <a:pt x="3030624" y="2844827"/>
                    <a:pt x="3038244" y="2858797"/>
                  </a:cubicBezTo>
                  <a:cubicBezTo>
                    <a:pt x="3039514" y="2860067"/>
                    <a:pt x="3047134" y="2860067"/>
                    <a:pt x="3050944" y="2858797"/>
                  </a:cubicBezTo>
                  <a:cubicBezTo>
                    <a:pt x="3059834" y="2854987"/>
                    <a:pt x="3067454" y="2851177"/>
                    <a:pt x="3076344" y="2846097"/>
                  </a:cubicBezTo>
                  <a:cubicBezTo>
                    <a:pt x="3075074" y="2849907"/>
                    <a:pt x="3073804" y="2852447"/>
                    <a:pt x="3073804" y="2854987"/>
                  </a:cubicBezTo>
                  <a:cubicBezTo>
                    <a:pt x="3083964" y="2860067"/>
                    <a:pt x="3092854" y="2862607"/>
                    <a:pt x="3100474" y="2851177"/>
                  </a:cubicBezTo>
                  <a:cubicBezTo>
                    <a:pt x="3103014" y="2847367"/>
                    <a:pt x="3111904" y="2847367"/>
                    <a:pt x="3118254" y="2846097"/>
                  </a:cubicBezTo>
                  <a:cubicBezTo>
                    <a:pt x="3114444" y="2842287"/>
                    <a:pt x="3109364" y="2839747"/>
                    <a:pt x="3104284" y="2835937"/>
                  </a:cubicBezTo>
                  <a:cubicBezTo>
                    <a:pt x="3125874" y="2823237"/>
                    <a:pt x="3128414" y="2824507"/>
                    <a:pt x="3128414" y="2842287"/>
                  </a:cubicBezTo>
                  <a:cubicBezTo>
                    <a:pt x="3130954" y="2837207"/>
                    <a:pt x="3132224" y="2833397"/>
                    <a:pt x="3136034" y="2825777"/>
                  </a:cubicBezTo>
                  <a:cubicBezTo>
                    <a:pt x="3155084" y="2827047"/>
                    <a:pt x="3174134" y="2829587"/>
                    <a:pt x="3194454" y="2830857"/>
                  </a:cubicBezTo>
                  <a:lnTo>
                    <a:pt x="3194454" y="2837207"/>
                  </a:lnTo>
                  <a:lnTo>
                    <a:pt x="3186834" y="2837207"/>
                  </a:lnTo>
                  <a:cubicBezTo>
                    <a:pt x="3171594" y="2838477"/>
                    <a:pt x="3156354" y="2838477"/>
                    <a:pt x="3141114" y="2839747"/>
                  </a:cubicBezTo>
                  <a:cubicBezTo>
                    <a:pt x="3146194" y="2842287"/>
                    <a:pt x="3152544" y="2846097"/>
                    <a:pt x="3157624" y="2848637"/>
                  </a:cubicBezTo>
                  <a:cubicBezTo>
                    <a:pt x="3160164" y="2842287"/>
                    <a:pt x="3161434" y="2843557"/>
                    <a:pt x="3167784" y="2846097"/>
                  </a:cubicBezTo>
                  <a:cubicBezTo>
                    <a:pt x="3176674" y="2848637"/>
                    <a:pt x="3186834" y="2848637"/>
                    <a:pt x="3196994" y="2849907"/>
                  </a:cubicBezTo>
                  <a:cubicBezTo>
                    <a:pt x="3202074" y="2849907"/>
                    <a:pt x="3207154" y="2851177"/>
                    <a:pt x="3213504" y="2852447"/>
                  </a:cubicBezTo>
                  <a:cubicBezTo>
                    <a:pt x="3214774" y="2848637"/>
                    <a:pt x="3217314" y="2843557"/>
                    <a:pt x="3219854" y="2837207"/>
                  </a:cubicBezTo>
                  <a:cubicBezTo>
                    <a:pt x="3233824" y="2860067"/>
                    <a:pt x="3243984" y="2858797"/>
                    <a:pt x="3260494" y="2835937"/>
                  </a:cubicBezTo>
                  <a:cubicBezTo>
                    <a:pt x="3260494" y="2839747"/>
                    <a:pt x="3261764" y="2842287"/>
                    <a:pt x="3261764" y="2844827"/>
                  </a:cubicBezTo>
                  <a:cubicBezTo>
                    <a:pt x="3266844" y="2844827"/>
                    <a:pt x="3270654" y="2844827"/>
                    <a:pt x="3275734" y="2843557"/>
                  </a:cubicBezTo>
                  <a:cubicBezTo>
                    <a:pt x="3274464" y="2846097"/>
                    <a:pt x="3273194" y="2848637"/>
                    <a:pt x="3271924" y="2849907"/>
                  </a:cubicBezTo>
                  <a:lnTo>
                    <a:pt x="3274464" y="2852447"/>
                  </a:lnTo>
                  <a:cubicBezTo>
                    <a:pt x="3278274" y="2848637"/>
                    <a:pt x="3282084" y="2844827"/>
                    <a:pt x="3288434" y="2839747"/>
                  </a:cubicBezTo>
                  <a:cubicBezTo>
                    <a:pt x="3293514" y="2842287"/>
                    <a:pt x="3299864" y="2844827"/>
                    <a:pt x="3304944" y="2847367"/>
                  </a:cubicBezTo>
                  <a:cubicBezTo>
                    <a:pt x="3310024" y="2843557"/>
                    <a:pt x="3316374" y="2839747"/>
                    <a:pt x="3322724" y="2835937"/>
                  </a:cubicBezTo>
                  <a:cubicBezTo>
                    <a:pt x="3331614" y="2853717"/>
                    <a:pt x="3343044" y="2856257"/>
                    <a:pt x="3353204" y="2843557"/>
                  </a:cubicBezTo>
                  <a:cubicBezTo>
                    <a:pt x="3368444" y="2844827"/>
                    <a:pt x="3381144" y="2846097"/>
                    <a:pt x="3390034" y="2846097"/>
                  </a:cubicBezTo>
                  <a:cubicBezTo>
                    <a:pt x="3391304" y="2837207"/>
                    <a:pt x="3392574" y="2830857"/>
                    <a:pt x="3393844" y="2824507"/>
                  </a:cubicBezTo>
                  <a:cubicBezTo>
                    <a:pt x="3398924" y="2825777"/>
                    <a:pt x="3402734" y="2827047"/>
                    <a:pt x="3407814" y="2828317"/>
                  </a:cubicBezTo>
                  <a:cubicBezTo>
                    <a:pt x="3410354" y="2829587"/>
                    <a:pt x="3412894" y="2832127"/>
                    <a:pt x="3415434" y="2833397"/>
                  </a:cubicBezTo>
                  <a:cubicBezTo>
                    <a:pt x="3411624" y="2834667"/>
                    <a:pt x="3407814" y="2834667"/>
                    <a:pt x="3404004" y="2835937"/>
                  </a:cubicBezTo>
                  <a:cubicBezTo>
                    <a:pt x="3415434" y="2846097"/>
                    <a:pt x="3424324" y="2843557"/>
                    <a:pt x="3433214" y="2835937"/>
                  </a:cubicBezTo>
                  <a:cubicBezTo>
                    <a:pt x="3429404" y="2846097"/>
                    <a:pt x="3440834" y="2844827"/>
                    <a:pt x="3442104" y="2844827"/>
                  </a:cubicBezTo>
                  <a:cubicBezTo>
                    <a:pt x="3458614" y="2838477"/>
                    <a:pt x="3473854" y="2834667"/>
                    <a:pt x="3491634" y="2844827"/>
                  </a:cubicBezTo>
                  <a:cubicBezTo>
                    <a:pt x="3494174" y="2832127"/>
                    <a:pt x="3496714" y="2821967"/>
                    <a:pt x="3497984" y="2811807"/>
                  </a:cubicBezTo>
                  <a:cubicBezTo>
                    <a:pt x="3504334" y="2813077"/>
                    <a:pt x="3509414" y="2813077"/>
                    <a:pt x="3515764" y="2814347"/>
                  </a:cubicBezTo>
                  <a:cubicBezTo>
                    <a:pt x="3520844" y="2814347"/>
                    <a:pt x="3525924" y="2815617"/>
                    <a:pt x="3531004" y="2815617"/>
                  </a:cubicBezTo>
                  <a:lnTo>
                    <a:pt x="3531004" y="2819427"/>
                  </a:lnTo>
                  <a:cubicBezTo>
                    <a:pt x="3525924" y="2820697"/>
                    <a:pt x="3522114" y="2821967"/>
                    <a:pt x="3517034" y="2823237"/>
                  </a:cubicBezTo>
                  <a:lnTo>
                    <a:pt x="3517034" y="2827047"/>
                  </a:lnTo>
                  <a:cubicBezTo>
                    <a:pt x="3534814" y="2830857"/>
                    <a:pt x="3551324" y="2834667"/>
                    <a:pt x="3569104" y="2837207"/>
                  </a:cubicBezTo>
                  <a:cubicBezTo>
                    <a:pt x="3572914" y="2838477"/>
                    <a:pt x="3577994" y="2834667"/>
                    <a:pt x="3584344" y="2830857"/>
                  </a:cubicBezTo>
                  <a:cubicBezTo>
                    <a:pt x="3586884" y="2832127"/>
                    <a:pt x="3593234" y="2834667"/>
                    <a:pt x="3600854" y="2835937"/>
                  </a:cubicBezTo>
                  <a:cubicBezTo>
                    <a:pt x="3619904" y="2838477"/>
                    <a:pt x="3640224" y="2841017"/>
                    <a:pt x="3655464" y="2824507"/>
                  </a:cubicBezTo>
                  <a:cubicBezTo>
                    <a:pt x="3656734" y="2838477"/>
                    <a:pt x="3669434" y="2829587"/>
                    <a:pt x="3675784" y="2834667"/>
                  </a:cubicBezTo>
                  <a:cubicBezTo>
                    <a:pt x="3675784" y="2834667"/>
                    <a:pt x="3682134" y="2829587"/>
                    <a:pt x="3684674" y="2827047"/>
                  </a:cubicBezTo>
                  <a:cubicBezTo>
                    <a:pt x="3684674" y="2827047"/>
                    <a:pt x="3683404" y="2825777"/>
                    <a:pt x="3683404" y="2824507"/>
                  </a:cubicBezTo>
                  <a:cubicBezTo>
                    <a:pt x="3685944" y="2825777"/>
                    <a:pt x="3687214" y="2829587"/>
                    <a:pt x="3689754" y="2828317"/>
                  </a:cubicBezTo>
                  <a:cubicBezTo>
                    <a:pt x="3701184" y="2828317"/>
                    <a:pt x="3711344" y="2827047"/>
                    <a:pt x="3718964" y="2827047"/>
                  </a:cubicBezTo>
                  <a:cubicBezTo>
                    <a:pt x="3725314" y="2830857"/>
                    <a:pt x="3729124" y="2834667"/>
                    <a:pt x="3731664" y="2833397"/>
                  </a:cubicBezTo>
                  <a:cubicBezTo>
                    <a:pt x="3746904" y="2832127"/>
                    <a:pt x="3760874" y="2828317"/>
                    <a:pt x="3774844" y="2828317"/>
                  </a:cubicBezTo>
                  <a:cubicBezTo>
                    <a:pt x="3788814" y="2835937"/>
                    <a:pt x="3786274" y="2821967"/>
                    <a:pt x="3783734" y="2814347"/>
                  </a:cubicBezTo>
                  <a:cubicBezTo>
                    <a:pt x="3788814" y="2809267"/>
                    <a:pt x="3793894" y="2805457"/>
                    <a:pt x="3795164" y="2804187"/>
                  </a:cubicBezTo>
                  <a:cubicBezTo>
                    <a:pt x="3802784" y="2804187"/>
                    <a:pt x="3807864" y="2805457"/>
                    <a:pt x="3811674" y="2804187"/>
                  </a:cubicBezTo>
                  <a:cubicBezTo>
                    <a:pt x="3816754" y="2800377"/>
                    <a:pt x="3820564" y="2794027"/>
                    <a:pt x="3826914" y="2786407"/>
                  </a:cubicBezTo>
                  <a:cubicBezTo>
                    <a:pt x="3834534" y="2785137"/>
                    <a:pt x="3847234" y="2782597"/>
                    <a:pt x="3861204" y="2780057"/>
                  </a:cubicBezTo>
                  <a:cubicBezTo>
                    <a:pt x="3861204" y="2780057"/>
                    <a:pt x="3861204" y="2777517"/>
                    <a:pt x="3862474" y="2774977"/>
                  </a:cubicBezTo>
                  <a:cubicBezTo>
                    <a:pt x="3867554" y="2767357"/>
                    <a:pt x="3880254" y="2764817"/>
                    <a:pt x="3872634" y="2750847"/>
                  </a:cubicBezTo>
                  <a:cubicBezTo>
                    <a:pt x="3871364" y="2748307"/>
                    <a:pt x="3871364" y="2740687"/>
                    <a:pt x="3873904" y="2738147"/>
                  </a:cubicBezTo>
                  <a:cubicBezTo>
                    <a:pt x="3882794" y="2726717"/>
                    <a:pt x="3882794" y="2725447"/>
                    <a:pt x="3867554" y="2720367"/>
                  </a:cubicBezTo>
                  <a:cubicBezTo>
                    <a:pt x="3868824" y="2711477"/>
                    <a:pt x="3859934" y="2700047"/>
                    <a:pt x="3872634" y="2698777"/>
                  </a:cubicBezTo>
                  <a:cubicBezTo>
                    <a:pt x="3876444" y="2691157"/>
                    <a:pt x="3877714" y="2687347"/>
                    <a:pt x="3880254" y="2683537"/>
                  </a:cubicBezTo>
                  <a:cubicBezTo>
                    <a:pt x="3881524" y="2680997"/>
                    <a:pt x="3885334" y="2678457"/>
                    <a:pt x="3885334" y="2675917"/>
                  </a:cubicBezTo>
                  <a:cubicBezTo>
                    <a:pt x="3885334" y="2670837"/>
                    <a:pt x="3882794" y="2664487"/>
                    <a:pt x="3884064" y="2660677"/>
                  </a:cubicBezTo>
                  <a:cubicBezTo>
                    <a:pt x="3887874" y="2646707"/>
                    <a:pt x="3889144" y="2634007"/>
                    <a:pt x="3866284" y="2628927"/>
                  </a:cubicBezTo>
                  <a:cubicBezTo>
                    <a:pt x="3875174" y="2625117"/>
                    <a:pt x="3878984" y="2622577"/>
                    <a:pt x="3885334" y="2620037"/>
                  </a:cubicBezTo>
                  <a:cubicBezTo>
                    <a:pt x="3875174" y="2614957"/>
                    <a:pt x="3866284" y="2611147"/>
                    <a:pt x="3854854" y="2606067"/>
                  </a:cubicBezTo>
                  <a:lnTo>
                    <a:pt x="3866284" y="2606067"/>
                  </a:lnTo>
                  <a:lnTo>
                    <a:pt x="3866284" y="2602257"/>
                  </a:lnTo>
                  <a:cubicBezTo>
                    <a:pt x="3859934" y="2602257"/>
                    <a:pt x="3854854" y="2600987"/>
                    <a:pt x="3848504" y="2600987"/>
                  </a:cubicBezTo>
                  <a:cubicBezTo>
                    <a:pt x="3848504" y="2602257"/>
                    <a:pt x="3848504" y="2603527"/>
                    <a:pt x="3847234" y="2604797"/>
                  </a:cubicBezTo>
                  <a:cubicBezTo>
                    <a:pt x="3845964" y="2602257"/>
                    <a:pt x="3844694" y="2599717"/>
                    <a:pt x="3843424" y="2595907"/>
                  </a:cubicBezTo>
                  <a:cubicBezTo>
                    <a:pt x="3876444" y="2588287"/>
                    <a:pt x="4097424" y="2564157"/>
                    <a:pt x="4077104" y="2560347"/>
                  </a:cubicBezTo>
                  <a:cubicBezTo>
                    <a:pt x="4087264" y="2551457"/>
                    <a:pt x="4083454" y="2536217"/>
                    <a:pt x="4101234" y="2534947"/>
                  </a:cubicBezTo>
                  <a:cubicBezTo>
                    <a:pt x="4106314" y="2534947"/>
                    <a:pt x="4115204" y="2526057"/>
                    <a:pt x="4116474" y="2519707"/>
                  </a:cubicBezTo>
                  <a:cubicBezTo>
                    <a:pt x="4119014" y="2510817"/>
                    <a:pt x="4116474" y="2499387"/>
                    <a:pt x="4119014" y="2490497"/>
                  </a:cubicBezTo>
                  <a:cubicBezTo>
                    <a:pt x="4121554" y="2477797"/>
                    <a:pt x="4126634" y="2465097"/>
                    <a:pt x="4130444" y="2454937"/>
                  </a:cubicBezTo>
                  <a:cubicBezTo>
                    <a:pt x="4126634" y="2448587"/>
                    <a:pt x="4122824" y="2442237"/>
                    <a:pt x="4120284" y="2438427"/>
                  </a:cubicBezTo>
                  <a:cubicBezTo>
                    <a:pt x="4125364" y="2434617"/>
                    <a:pt x="4127904" y="2432077"/>
                    <a:pt x="4131714" y="2430807"/>
                  </a:cubicBezTo>
                  <a:cubicBezTo>
                    <a:pt x="4130444" y="2429537"/>
                    <a:pt x="4130444" y="2428267"/>
                    <a:pt x="4129174" y="2426997"/>
                  </a:cubicBezTo>
                  <a:cubicBezTo>
                    <a:pt x="4125364" y="2428267"/>
                    <a:pt x="4121554" y="2429537"/>
                    <a:pt x="4117744" y="2430807"/>
                  </a:cubicBezTo>
                  <a:cubicBezTo>
                    <a:pt x="4139334" y="2413027"/>
                    <a:pt x="4144414" y="2380007"/>
                    <a:pt x="4126634" y="2364767"/>
                  </a:cubicBezTo>
                  <a:cubicBezTo>
                    <a:pt x="4125364" y="2367307"/>
                    <a:pt x="4122824" y="2369847"/>
                    <a:pt x="4121554" y="2372387"/>
                  </a:cubicBezTo>
                  <a:cubicBezTo>
                    <a:pt x="4116474" y="2363497"/>
                    <a:pt x="4102504" y="2360957"/>
                    <a:pt x="4108854" y="2346987"/>
                  </a:cubicBezTo>
                  <a:cubicBezTo>
                    <a:pt x="4108854" y="2346987"/>
                    <a:pt x="4107584" y="2344447"/>
                    <a:pt x="4106314" y="2344447"/>
                  </a:cubicBezTo>
                  <a:cubicBezTo>
                    <a:pt x="4099964" y="2341907"/>
                    <a:pt x="4101234" y="2338097"/>
                    <a:pt x="4098694" y="2333017"/>
                  </a:cubicBezTo>
                  <a:cubicBezTo>
                    <a:pt x="4094884" y="2321587"/>
                    <a:pt x="4096154" y="2310157"/>
                    <a:pt x="4096154" y="2299997"/>
                  </a:cubicBezTo>
                  <a:lnTo>
                    <a:pt x="4096154" y="2254277"/>
                  </a:lnTo>
                  <a:cubicBezTo>
                    <a:pt x="4096154" y="2244117"/>
                    <a:pt x="4101234" y="2239037"/>
                    <a:pt x="4111394" y="2241577"/>
                  </a:cubicBezTo>
                  <a:cubicBezTo>
                    <a:pt x="4111394" y="2241577"/>
                    <a:pt x="4112664" y="2240307"/>
                    <a:pt x="4113934" y="2240307"/>
                  </a:cubicBezTo>
                  <a:cubicBezTo>
                    <a:pt x="4110124" y="2237767"/>
                    <a:pt x="4107584" y="2236497"/>
                    <a:pt x="4105044" y="2233957"/>
                  </a:cubicBezTo>
                  <a:cubicBezTo>
                    <a:pt x="4105044" y="2232687"/>
                    <a:pt x="4106314" y="2231417"/>
                    <a:pt x="4106314" y="2230147"/>
                  </a:cubicBezTo>
                  <a:cubicBezTo>
                    <a:pt x="4115204" y="2232687"/>
                    <a:pt x="4124094" y="2236497"/>
                    <a:pt x="4130444" y="2239037"/>
                  </a:cubicBezTo>
                  <a:cubicBezTo>
                    <a:pt x="4138064" y="2228877"/>
                    <a:pt x="4144414" y="2221257"/>
                    <a:pt x="4149494" y="2216177"/>
                  </a:cubicBezTo>
                  <a:lnTo>
                    <a:pt x="4149494" y="2193317"/>
                  </a:lnTo>
                  <a:cubicBezTo>
                    <a:pt x="4146954" y="2193317"/>
                    <a:pt x="4143144" y="2194587"/>
                    <a:pt x="4139334" y="2194587"/>
                  </a:cubicBezTo>
                  <a:cubicBezTo>
                    <a:pt x="4136794" y="2188237"/>
                    <a:pt x="4135524" y="2181887"/>
                    <a:pt x="4132984" y="2172997"/>
                  </a:cubicBezTo>
                  <a:cubicBezTo>
                    <a:pt x="4139334" y="2176807"/>
                    <a:pt x="4141874" y="2179347"/>
                    <a:pt x="4144414" y="2180617"/>
                  </a:cubicBezTo>
                  <a:cubicBezTo>
                    <a:pt x="4146954" y="2179347"/>
                    <a:pt x="4150764" y="2178077"/>
                    <a:pt x="4154574" y="2175537"/>
                  </a:cubicBezTo>
                  <a:cubicBezTo>
                    <a:pt x="4153304" y="2174267"/>
                    <a:pt x="4152034" y="2172997"/>
                    <a:pt x="4152034" y="2171727"/>
                  </a:cubicBezTo>
                  <a:cubicBezTo>
                    <a:pt x="4148224" y="2171727"/>
                    <a:pt x="4144414" y="2170457"/>
                    <a:pt x="4143144" y="2170457"/>
                  </a:cubicBezTo>
                  <a:cubicBezTo>
                    <a:pt x="4145684" y="2162837"/>
                    <a:pt x="4150764" y="2155217"/>
                    <a:pt x="4148224" y="2151407"/>
                  </a:cubicBezTo>
                  <a:cubicBezTo>
                    <a:pt x="4141874" y="2134897"/>
                    <a:pt x="4148224" y="2122197"/>
                    <a:pt x="4154574" y="2108227"/>
                  </a:cubicBezTo>
                  <a:cubicBezTo>
                    <a:pt x="4155844" y="2104417"/>
                    <a:pt x="4154574" y="2100607"/>
                    <a:pt x="4154574" y="2096797"/>
                  </a:cubicBezTo>
                  <a:cubicBezTo>
                    <a:pt x="4155844" y="2080287"/>
                    <a:pt x="4157114" y="2065047"/>
                    <a:pt x="4158384" y="2042187"/>
                  </a:cubicBezTo>
                  <a:cubicBezTo>
                    <a:pt x="4153304" y="2039647"/>
                    <a:pt x="4145684" y="2033297"/>
                    <a:pt x="4136794" y="2028217"/>
                  </a:cubicBezTo>
                  <a:cubicBezTo>
                    <a:pt x="4129174" y="2024407"/>
                    <a:pt x="4121554" y="2023137"/>
                    <a:pt x="4113934" y="2020597"/>
                  </a:cubicBezTo>
                  <a:cubicBezTo>
                    <a:pt x="4110124" y="2019327"/>
                    <a:pt x="4105044" y="2020597"/>
                    <a:pt x="4101234" y="2019327"/>
                  </a:cubicBezTo>
                  <a:cubicBezTo>
                    <a:pt x="4069484" y="2015517"/>
                    <a:pt x="4036464" y="2010437"/>
                    <a:pt x="4004714" y="2006627"/>
                  </a:cubicBezTo>
                  <a:cubicBezTo>
                    <a:pt x="3978044" y="2002817"/>
                    <a:pt x="3951374" y="1999007"/>
                    <a:pt x="3925974" y="1995197"/>
                  </a:cubicBezTo>
                  <a:cubicBezTo>
                    <a:pt x="3919624" y="1993927"/>
                    <a:pt x="3913274" y="1991387"/>
                    <a:pt x="3905654" y="1991387"/>
                  </a:cubicBezTo>
                  <a:cubicBezTo>
                    <a:pt x="3889144" y="1990117"/>
                    <a:pt x="3871364" y="1990117"/>
                    <a:pt x="3854854" y="1990117"/>
                  </a:cubicBezTo>
                  <a:cubicBezTo>
                    <a:pt x="3845964" y="1990117"/>
                    <a:pt x="3838344" y="1990117"/>
                    <a:pt x="3829454" y="1988847"/>
                  </a:cubicBezTo>
                  <a:cubicBezTo>
                    <a:pt x="3814214" y="1987577"/>
                    <a:pt x="3798974" y="1985037"/>
                    <a:pt x="3783734" y="1983767"/>
                  </a:cubicBezTo>
                  <a:lnTo>
                    <a:pt x="3783734" y="1979957"/>
                  </a:lnTo>
                  <a:cubicBezTo>
                    <a:pt x="3821834" y="1977417"/>
                    <a:pt x="3861204" y="1973607"/>
                    <a:pt x="3900574" y="1981227"/>
                  </a:cubicBezTo>
                  <a:cubicBezTo>
                    <a:pt x="3899304" y="1977417"/>
                    <a:pt x="3898034" y="1973607"/>
                    <a:pt x="3896764" y="1971067"/>
                  </a:cubicBezTo>
                  <a:cubicBezTo>
                    <a:pt x="3905654" y="1969797"/>
                    <a:pt x="3912004" y="1962177"/>
                    <a:pt x="3920894" y="1971067"/>
                  </a:cubicBezTo>
                  <a:cubicBezTo>
                    <a:pt x="3922164" y="1972337"/>
                    <a:pt x="3929784" y="1968527"/>
                    <a:pt x="3934864" y="1967257"/>
                  </a:cubicBezTo>
                  <a:lnTo>
                    <a:pt x="3934864" y="1964717"/>
                  </a:lnTo>
                  <a:lnTo>
                    <a:pt x="3923434" y="1964717"/>
                  </a:lnTo>
                  <a:cubicBezTo>
                    <a:pt x="3936134" y="1954557"/>
                    <a:pt x="3945024" y="1945667"/>
                    <a:pt x="3953914" y="1939317"/>
                  </a:cubicBezTo>
                  <a:cubicBezTo>
                    <a:pt x="3961534" y="1940587"/>
                    <a:pt x="3969154" y="1941857"/>
                    <a:pt x="3974234" y="1943127"/>
                  </a:cubicBezTo>
                  <a:cubicBezTo>
                    <a:pt x="3975504" y="1918997"/>
                    <a:pt x="3955184" y="1917727"/>
                    <a:pt x="3939944" y="1907567"/>
                  </a:cubicBezTo>
                  <a:cubicBezTo>
                    <a:pt x="3946294" y="1903757"/>
                    <a:pt x="3950104" y="1899947"/>
                    <a:pt x="3955184" y="1898677"/>
                  </a:cubicBezTo>
                  <a:cubicBezTo>
                    <a:pt x="3969154" y="1894867"/>
                    <a:pt x="3986934" y="1905027"/>
                    <a:pt x="3995824" y="1883437"/>
                  </a:cubicBezTo>
                  <a:cubicBezTo>
                    <a:pt x="3997094" y="1882167"/>
                    <a:pt x="4000904" y="1882167"/>
                    <a:pt x="4007254" y="1879627"/>
                  </a:cubicBezTo>
                  <a:cubicBezTo>
                    <a:pt x="4003444" y="1875817"/>
                    <a:pt x="3999634" y="1873277"/>
                    <a:pt x="3997094" y="1870737"/>
                  </a:cubicBezTo>
                  <a:cubicBezTo>
                    <a:pt x="3999634" y="1869467"/>
                    <a:pt x="4003444" y="1868197"/>
                    <a:pt x="4003444" y="1868197"/>
                  </a:cubicBezTo>
                  <a:cubicBezTo>
                    <a:pt x="4012334" y="1874547"/>
                    <a:pt x="4018684" y="1879627"/>
                    <a:pt x="4026304" y="1884707"/>
                  </a:cubicBezTo>
                  <a:cubicBezTo>
                    <a:pt x="4027574" y="1883437"/>
                    <a:pt x="4028844" y="1882167"/>
                    <a:pt x="4030114" y="1879627"/>
                  </a:cubicBezTo>
                  <a:cubicBezTo>
                    <a:pt x="4026304" y="1874547"/>
                    <a:pt x="4023764" y="1869467"/>
                    <a:pt x="4019954" y="1864387"/>
                  </a:cubicBezTo>
                  <a:cubicBezTo>
                    <a:pt x="4036464" y="1852957"/>
                    <a:pt x="4037734" y="1846607"/>
                    <a:pt x="4025034" y="1814857"/>
                  </a:cubicBezTo>
                  <a:cubicBezTo>
                    <a:pt x="4033924" y="1813587"/>
                    <a:pt x="4042814" y="1811047"/>
                    <a:pt x="4050434" y="1809777"/>
                  </a:cubicBezTo>
                  <a:cubicBezTo>
                    <a:pt x="4051704" y="1800887"/>
                    <a:pt x="4056784" y="1791997"/>
                    <a:pt x="4055514" y="1784377"/>
                  </a:cubicBezTo>
                  <a:cubicBezTo>
                    <a:pt x="4051704" y="1761517"/>
                    <a:pt x="4074564" y="1751357"/>
                    <a:pt x="4079644" y="1732307"/>
                  </a:cubicBezTo>
                  <a:cubicBezTo>
                    <a:pt x="4079644" y="1731037"/>
                    <a:pt x="4084724" y="1729767"/>
                    <a:pt x="4085994" y="1731037"/>
                  </a:cubicBezTo>
                  <a:cubicBezTo>
                    <a:pt x="4097424" y="1734847"/>
                    <a:pt x="4101234" y="1725957"/>
                    <a:pt x="4105044" y="1719607"/>
                  </a:cubicBezTo>
                  <a:cubicBezTo>
                    <a:pt x="4106314" y="1717067"/>
                    <a:pt x="4107584" y="1714527"/>
                    <a:pt x="4108854" y="1713257"/>
                  </a:cubicBezTo>
                  <a:cubicBezTo>
                    <a:pt x="4120284" y="1706907"/>
                    <a:pt x="4131714" y="1701827"/>
                    <a:pt x="4144414" y="1695477"/>
                  </a:cubicBezTo>
                  <a:cubicBezTo>
                    <a:pt x="4131714" y="1676427"/>
                    <a:pt x="4115204" y="1685317"/>
                    <a:pt x="4101234" y="1682777"/>
                  </a:cubicBezTo>
                  <a:lnTo>
                    <a:pt x="4101234" y="1677697"/>
                  </a:lnTo>
                  <a:cubicBezTo>
                    <a:pt x="4110124" y="1676427"/>
                    <a:pt x="4119014" y="1675157"/>
                    <a:pt x="4129174" y="1673887"/>
                  </a:cubicBezTo>
                  <a:cubicBezTo>
                    <a:pt x="4122824" y="1672617"/>
                    <a:pt x="4117744" y="1671347"/>
                    <a:pt x="4112664" y="1670077"/>
                  </a:cubicBezTo>
                  <a:cubicBezTo>
                    <a:pt x="4119014" y="1663727"/>
                    <a:pt x="4124094" y="1657377"/>
                    <a:pt x="4130444" y="1652297"/>
                  </a:cubicBezTo>
                  <a:cubicBezTo>
                    <a:pt x="4131714" y="1651027"/>
                    <a:pt x="4135524" y="1649757"/>
                    <a:pt x="4136794" y="1649757"/>
                  </a:cubicBezTo>
                  <a:cubicBezTo>
                    <a:pt x="4140604" y="1651027"/>
                    <a:pt x="4144414" y="1654837"/>
                    <a:pt x="4146954" y="1657377"/>
                  </a:cubicBezTo>
                  <a:cubicBezTo>
                    <a:pt x="4148224" y="1653567"/>
                    <a:pt x="4149494" y="1648487"/>
                    <a:pt x="4152034" y="1644677"/>
                  </a:cubicBezTo>
                  <a:cubicBezTo>
                    <a:pt x="4157114" y="1638327"/>
                    <a:pt x="4163464" y="1633247"/>
                    <a:pt x="4168544" y="1628167"/>
                  </a:cubicBezTo>
                  <a:cubicBezTo>
                    <a:pt x="4174894" y="1635787"/>
                    <a:pt x="4181244" y="1643407"/>
                    <a:pt x="4187594" y="1652297"/>
                  </a:cubicBezTo>
                  <a:cubicBezTo>
                    <a:pt x="4188864" y="1652297"/>
                    <a:pt x="4190134" y="1651027"/>
                    <a:pt x="4190134" y="1651027"/>
                  </a:cubicBezTo>
                  <a:cubicBezTo>
                    <a:pt x="4188864" y="1638327"/>
                    <a:pt x="4188864" y="1625627"/>
                    <a:pt x="4187594" y="1612927"/>
                  </a:cubicBezTo>
                  <a:cubicBezTo>
                    <a:pt x="4192674" y="1614197"/>
                    <a:pt x="4196484" y="1614197"/>
                    <a:pt x="4200294" y="1615467"/>
                  </a:cubicBezTo>
                  <a:cubicBezTo>
                    <a:pt x="4201564" y="1614197"/>
                    <a:pt x="4201564" y="1612927"/>
                    <a:pt x="4202834" y="1612927"/>
                  </a:cubicBezTo>
                  <a:cubicBezTo>
                    <a:pt x="4199024" y="1611657"/>
                    <a:pt x="4196484" y="1610387"/>
                    <a:pt x="4192674" y="1609117"/>
                  </a:cubicBezTo>
                  <a:cubicBezTo>
                    <a:pt x="4199024" y="1601497"/>
                    <a:pt x="4202834" y="1596417"/>
                    <a:pt x="4204104" y="1595147"/>
                  </a:cubicBezTo>
                  <a:lnTo>
                    <a:pt x="4204104" y="1571017"/>
                  </a:lnTo>
                  <a:cubicBezTo>
                    <a:pt x="4201564" y="1569747"/>
                    <a:pt x="4199024" y="1567207"/>
                    <a:pt x="4195214" y="1565937"/>
                  </a:cubicBezTo>
                  <a:cubicBezTo>
                    <a:pt x="4192674" y="1564667"/>
                    <a:pt x="4190134" y="1563397"/>
                    <a:pt x="4187594" y="1563397"/>
                  </a:cubicBezTo>
                  <a:cubicBezTo>
                    <a:pt x="4190134" y="1560857"/>
                    <a:pt x="4195214" y="1557047"/>
                    <a:pt x="4196484" y="1557047"/>
                  </a:cubicBezTo>
                  <a:cubicBezTo>
                    <a:pt x="4205374" y="1562127"/>
                    <a:pt x="4202834" y="1548157"/>
                    <a:pt x="4207914" y="1549427"/>
                  </a:cubicBezTo>
                  <a:cubicBezTo>
                    <a:pt x="4207914" y="1545617"/>
                    <a:pt x="4207914" y="1537997"/>
                    <a:pt x="4206644" y="1537997"/>
                  </a:cubicBezTo>
                  <a:cubicBezTo>
                    <a:pt x="4190134" y="1531647"/>
                    <a:pt x="4192674" y="1517677"/>
                    <a:pt x="4188864" y="1508787"/>
                  </a:cubicBezTo>
                  <a:close/>
                  <a:moveTo>
                    <a:pt x="227734" y="988087"/>
                  </a:moveTo>
                  <a:lnTo>
                    <a:pt x="264564" y="988087"/>
                  </a:lnTo>
                  <a:cubicBezTo>
                    <a:pt x="255674" y="999517"/>
                    <a:pt x="234084" y="999517"/>
                    <a:pt x="227734" y="988087"/>
                  </a:cubicBezTo>
                  <a:close/>
                  <a:moveTo>
                    <a:pt x="481734" y="1504977"/>
                  </a:moveTo>
                  <a:lnTo>
                    <a:pt x="481734" y="1499897"/>
                  </a:lnTo>
                  <a:cubicBezTo>
                    <a:pt x="498244" y="1498627"/>
                    <a:pt x="516024" y="1497357"/>
                    <a:pt x="532534" y="1497357"/>
                  </a:cubicBezTo>
                  <a:cubicBezTo>
                    <a:pt x="514754" y="1497357"/>
                    <a:pt x="499514" y="1512597"/>
                    <a:pt x="481734" y="1504977"/>
                  </a:cubicBezTo>
                  <a:close/>
                  <a:moveTo>
                    <a:pt x="175664" y="2120927"/>
                  </a:moveTo>
                  <a:cubicBezTo>
                    <a:pt x="183284" y="2113307"/>
                    <a:pt x="189634" y="2108227"/>
                    <a:pt x="192174" y="2104417"/>
                  </a:cubicBezTo>
                  <a:cubicBezTo>
                    <a:pt x="198524" y="2109497"/>
                    <a:pt x="202334" y="2113307"/>
                    <a:pt x="206144" y="2117117"/>
                  </a:cubicBezTo>
                  <a:cubicBezTo>
                    <a:pt x="197254" y="2117117"/>
                    <a:pt x="188364" y="2118387"/>
                    <a:pt x="175664" y="2120927"/>
                  </a:cubicBezTo>
                  <a:close/>
                  <a:moveTo>
                    <a:pt x="264564" y="2114577"/>
                  </a:moveTo>
                  <a:lnTo>
                    <a:pt x="231544" y="2114577"/>
                  </a:lnTo>
                  <a:cubicBezTo>
                    <a:pt x="230274" y="2114577"/>
                    <a:pt x="229004" y="2109497"/>
                    <a:pt x="226464" y="2105687"/>
                  </a:cubicBezTo>
                  <a:cubicBezTo>
                    <a:pt x="241704" y="2106957"/>
                    <a:pt x="253134" y="2108227"/>
                    <a:pt x="264564" y="2109497"/>
                  </a:cubicBezTo>
                  <a:lnTo>
                    <a:pt x="264564" y="2114577"/>
                  </a:lnTo>
                  <a:close/>
                  <a:moveTo>
                    <a:pt x="273454" y="2113307"/>
                  </a:moveTo>
                  <a:cubicBezTo>
                    <a:pt x="272184" y="2112037"/>
                    <a:pt x="272184" y="2110767"/>
                    <a:pt x="270914" y="2110767"/>
                  </a:cubicBezTo>
                  <a:cubicBezTo>
                    <a:pt x="275994" y="2106957"/>
                    <a:pt x="282344" y="2104417"/>
                    <a:pt x="287424" y="2100607"/>
                  </a:cubicBezTo>
                  <a:cubicBezTo>
                    <a:pt x="291234" y="2096797"/>
                    <a:pt x="292504" y="2090447"/>
                    <a:pt x="296314" y="2084097"/>
                  </a:cubicBezTo>
                  <a:cubicBezTo>
                    <a:pt x="306474" y="2104417"/>
                    <a:pt x="328064" y="2098067"/>
                    <a:pt x="347114" y="2103147"/>
                  </a:cubicBezTo>
                  <a:cubicBezTo>
                    <a:pt x="321714" y="2105687"/>
                    <a:pt x="297584" y="2109497"/>
                    <a:pt x="273454" y="2113307"/>
                  </a:cubicBezTo>
                  <a:close/>
                  <a:moveTo>
                    <a:pt x="107084" y="2425727"/>
                  </a:moveTo>
                  <a:cubicBezTo>
                    <a:pt x="108354" y="2425727"/>
                    <a:pt x="108354" y="2425727"/>
                    <a:pt x="107084" y="2425727"/>
                  </a:cubicBezTo>
                  <a:close/>
                  <a:moveTo>
                    <a:pt x="338224" y="2607337"/>
                  </a:moveTo>
                  <a:cubicBezTo>
                    <a:pt x="336954" y="2598447"/>
                    <a:pt x="335684" y="2592097"/>
                    <a:pt x="334414" y="2583207"/>
                  </a:cubicBezTo>
                  <a:cubicBezTo>
                    <a:pt x="343304" y="2585747"/>
                    <a:pt x="348384" y="2587017"/>
                    <a:pt x="353464" y="2589557"/>
                  </a:cubicBezTo>
                  <a:cubicBezTo>
                    <a:pt x="348384" y="2594637"/>
                    <a:pt x="344574" y="2599717"/>
                    <a:pt x="338224" y="2607337"/>
                  </a:cubicBezTo>
                  <a:close/>
                  <a:moveTo>
                    <a:pt x="629054" y="1047777"/>
                  </a:moveTo>
                  <a:cubicBezTo>
                    <a:pt x="620164" y="1049047"/>
                    <a:pt x="611274" y="1052857"/>
                    <a:pt x="603654" y="1052857"/>
                  </a:cubicBezTo>
                  <a:cubicBezTo>
                    <a:pt x="594764" y="1054127"/>
                    <a:pt x="585874" y="1052857"/>
                    <a:pt x="575714" y="1052857"/>
                  </a:cubicBezTo>
                  <a:cubicBezTo>
                    <a:pt x="574444" y="1051587"/>
                    <a:pt x="573174" y="1047777"/>
                    <a:pt x="571904" y="1043967"/>
                  </a:cubicBezTo>
                  <a:cubicBezTo>
                    <a:pt x="580794" y="1041427"/>
                    <a:pt x="589684" y="1037617"/>
                    <a:pt x="599844" y="1035077"/>
                  </a:cubicBezTo>
                  <a:cubicBezTo>
                    <a:pt x="599844" y="1038887"/>
                    <a:pt x="598574" y="1041427"/>
                    <a:pt x="598574" y="1045237"/>
                  </a:cubicBezTo>
                  <a:cubicBezTo>
                    <a:pt x="610004" y="1037617"/>
                    <a:pt x="620164" y="1038887"/>
                    <a:pt x="629054" y="1047777"/>
                  </a:cubicBezTo>
                  <a:cubicBezTo>
                    <a:pt x="643024" y="1037617"/>
                    <a:pt x="645564" y="1038887"/>
                    <a:pt x="649374" y="1060477"/>
                  </a:cubicBezTo>
                  <a:cubicBezTo>
                    <a:pt x="641754" y="1055397"/>
                    <a:pt x="635404" y="1051587"/>
                    <a:pt x="629054" y="1047777"/>
                  </a:cubicBezTo>
                  <a:close/>
                  <a:moveTo>
                    <a:pt x="677314" y="1045237"/>
                  </a:moveTo>
                  <a:cubicBezTo>
                    <a:pt x="679854" y="1042697"/>
                    <a:pt x="682394" y="1040157"/>
                    <a:pt x="683664" y="1037617"/>
                  </a:cubicBezTo>
                  <a:cubicBezTo>
                    <a:pt x="692554" y="1049047"/>
                    <a:pt x="692554" y="1049047"/>
                    <a:pt x="673504" y="1057937"/>
                  </a:cubicBezTo>
                  <a:lnTo>
                    <a:pt x="654454" y="1042697"/>
                  </a:lnTo>
                  <a:cubicBezTo>
                    <a:pt x="667154" y="1032537"/>
                    <a:pt x="674774" y="1032537"/>
                    <a:pt x="677314" y="1045237"/>
                  </a:cubicBezTo>
                  <a:close/>
                  <a:moveTo>
                    <a:pt x="687474" y="2741957"/>
                  </a:moveTo>
                  <a:cubicBezTo>
                    <a:pt x="688744" y="2740687"/>
                    <a:pt x="690014" y="2740687"/>
                    <a:pt x="691284" y="2739417"/>
                  </a:cubicBezTo>
                  <a:cubicBezTo>
                    <a:pt x="692554" y="2741957"/>
                    <a:pt x="695094" y="2744497"/>
                    <a:pt x="697634" y="2748307"/>
                  </a:cubicBezTo>
                  <a:cubicBezTo>
                    <a:pt x="695094" y="2748307"/>
                    <a:pt x="692554" y="2748307"/>
                    <a:pt x="690014" y="2749577"/>
                  </a:cubicBezTo>
                  <a:cubicBezTo>
                    <a:pt x="688744" y="2745767"/>
                    <a:pt x="688744" y="2743227"/>
                    <a:pt x="687474" y="2741957"/>
                  </a:cubicBezTo>
                  <a:close/>
                  <a:moveTo>
                    <a:pt x="764944" y="2733067"/>
                  </a:moveTo>
                  <a:cubicBezTo>
                    <a:pt x="766214" y="2736877"/>
                    <a:pt x="767484" y="2739417"/>
                    <a:pt x="770024" y="2741957"/>
                  </a:cubicBezTo>
                  <a:lnTo>
                    <a:pt x="766214" y="2741957"/>
                  </a:lnTo>
                  <a:cubicBezTo>
                    <a:pt x="766214" y="2739417"/>
                    <a:pt x="766214" y="2736877"/>
                    <a:pt x="764944" y="2733067"/>
                  </a:cubicBezTo>
                  <a:close/>
                  <a:moveTo>
                    <a:pt x="869084" y="3016277"/>
                  </a:moveTo>
                  <a:cubicBezTo>
                    <a:pt x="865274" y="3009927"/>
                    <a:pt x="862734" y="3004847"/>
                    <a:pt x="860194" y="2999767"/>
                  </a:cubicBezTo>
                  <a:lnTo>
                    <a:pt x="866544" y="2993417"/>
                  </a:lnTo>
                  <a:cubicBezTo>
                    <a:pt x="875434" y="2999767"/>
                    <a:pt x="876704" y="3009927"/>
                    <a:pt x="869084" y="3016277"/>
                  </a:cubicBezTo>
                  <a:close/>
                  <a:moveTo>
                    <a:pt x="1191664" y="3041677"/>
                  </a:moveTo>
                  <a:cubicBezTo>
                    <a:pt x="1186584" y="3039137"/>
                    <a:pt x="1181504" y="3037867"/>
                    <a:pt x="1176424" y="3035327"/>
                  </a:cubicBezTo>
                  <a:cubicBezTo>
                    <a:pt x="1181504" y="3030247"/>
                    <a:pt x="1186584" y="3025167"/>
                    <a:pt x="1190394" y="3022627"/>
                  </a:cubicBezTo>
                  <a:lnTo>
                    <a:pt x="1205634" y="3034057"/>
                  </a:lnTo>
                  <a:cubicBezTo>
                    <a:pt x="1201824" y="3036597"/>
                    <a:pt x="1196744" y="3039137"/>
                    <a:pt x="1191664" y="3041677"/>
                  </a:cubicBezTo>
                  <a:close/>
                  <a:moveTo>
                    <a:pt x="3438294" y="2825777"/>
                  </a:moveTo>
                  <a:cubicBezTo>
                    <a:pt x="3437024" y="2827047"/>
                    <a:pt x="3438294" y="2829587"/>
                    <a:pt x="3438294" y="2832127"/>
                  </a:cubicBezTo>
                  <a:lnTo>
                    <a:pt x="3419244" y="2835937"/>
                  </a:lnTo>
                  <a:cubicBezTo>
                    <a:pt x="3416704" y="2824507"/>
                    <a:pt x="3421784" y="2818157"/>
                    <a:pt x="3433214" y="2816887"/>
                  </a:cubicBezTo>
                  <a:cubicBezTo>
                    <a:pt x="3437024" y="2816887"/>
                    <a:pt x="3442104" y="2814347"/>
                    <a:pt x="3448454" y="2814347"/>
                  </a:cubicBezTo>
                  <a:cubicBezTo>
                    <a:pt x="3444644" y="2818157"/>
                    <a:pt x="3440834" y="2820697"/>
                    <a:pt x="3438294" y="2825777"/>
                  </a:cubicBezTo>
                  <a:close/>
                  <a:moveTo>
                    <a:pt x="3463694" y="2823237"/>
                  </a:moveTo>
                  <a:cubicBezTo>
                    <a:pt x="3458614" y="2821967"/>
                    <a:pt x="3454804" y="2818157"/>
                    <a:pt x="3450994" y="2815617"/>
                  </a:cubicBezTo>
                  <a:cubicBezTo>
                    <a:pt x="3456074" y="2809267"/>
                    <a:pt x="3459884" y="2805457"/>
                    <a:pt x="3462424" y="2801647"/>
                  </a:cubicBezTo>
                  <a:cubicBezTo>
                    <a:pt x="3467504" y="2807997"/>
                    <a:pt x="3472584" y="2813077"/>
                    <a:pt x="3477664" y="2820697"/>
                  </a:cubicBezTo>
                  <a:cubicBezTo>
                    <a:pt x="3473854" y="2821967"/>
                    <a:pt x="3468774" y="2823237"/>
                    <a:pt x="3463694" y="2823237"/>
                  </a:cubicBezTo>
                  <a:close/>
                  <a:moveTo>
                    <a:pt x="3597044" y="1964717"/>
                  </a:moveTo>
                  <a:cubicBezTo>
                    <a:pt x="3597044" y="1962177"/>
                    <a:pt x="3597044" y="1960907"/>
                    <a:pt x="3595774" y="1958367"/>
                  </a:cubicBezTo>
                  <a:lnTo>
                    <a:pt x="3622444" y="1954557"/>
                  </a:lnTo>
                  <a:cubicBezTo>
                    <a:pt x="3622444" y="1957097"/>
                    <a:pt x="3623714" y="1959637"/>
                    <a:pt x="3623714" y="1962177"/>
                  </a:cubicBezTo>
                  <a:cubicBezTo>
                    <a:pt x="3613554" y="1962177"/>
                    <a:pt x="3604664" y="1963447"/>
                    <a:pt x="3597044" y="1964717"/>
                  </a:cubicBezTo>
                  <a:close/>
                  <a:moveTo>
                    <a:pt x="3663084" y="1967257"/>
                  </a:moveTo>
                  <a:cubicBezTo>
                    <a:pt x="3655464" y="1967257"/>
                    <a:pt x="3646574" y="1967257"/>
                    <a:pt x="3638954" y="1964717"/>
                  </a:cubicBezTo>
                  <a:cubicBezTo>
                    <a:pt x="3635144" y="1963447"/>
                    <a:pt x="3633874" y="1958367"/>
                    <a:pt x="3630064" y="1955827"/>
                  </a:cubicBezTo>
                  <a:cubicBezTo>
                    <a:pt x="3631334" y="1954557"/>
                    <a:pt x="3631334" y="1953287"/>
                    <a:pt x="3632604" y="1952017"/>
                  </a:cubicBezTo>
                  <a:cubicBezTo>
                    <a:pt x="3644034" y="1954557"/>
                    <a:pt x="3654194" y="1955827"/>
                    <a:pt x="3664354" y="1958367"/>
                  </a:cubicBezTo>
                  <a:cubicBezTo>
                    <a:pt x="3663084" y="1962177"/>
                    <a:pt x="3663084" y="1965987"/>
                    <a:pt x="3663084" y="1967257"/>
                  </a:cubicBezTo>
                  <a:close/>
                  <a:moveTo>
                    <a:pt x="3720234" y="1965987"/>
                  </a:moveTo>
                  <a:cubicBezTo>
                    <a:pt x="3711344" y="1964717"/>
                    <a:pt x="3702454" y="1958367"/>
                    <a:pt x="3693564" y="1967257"/>
                  </a:cubicBezTo>
                  <a:cubicBezTo>
                    <a:pt x="3692294" y="1968527"/>
                    <a:pt x="3684674" y="1964717"/>
                    <a:pt x="3680864" y="1963447"/>
                  </a:cubicBezTo>
                  <a:cubicBezTo>
                    <a:pt x="3680864" y="1962177"/>
                    <a:pt x="3682134" y="1959637"/>
                    <a:pt x="3682134" y="1958367"/>
                  </a:cubicBezTo>
                  <a:lnTo>
                    <a:pt x="3724044" y="1958367"/>
                  </a:lnTo>
                  <a:cubicBezTo>
                    <a:pt x="3725314" y="1958367"/>
                    <a:pt x="3726584" y="1962177"/>
                    <a:pt x="3727854" y="1964717"/>
                  </a:cubicBezTo>
                  <a:cubicBezTo>
                    <a:pt x="3724044" y="1964717"/>
                    <a:pt x="3721504" y="1965987"/>
                    <a:pt x="3720234" y="1965987"/>
                  </a:cubicBezTo>
                  <a:close/>
                  <a:moveTo>
                    <a:pt x="3840884" y="2595907"/>
                  </a:moveTo>
                  <a:cubicBezTo>
                    <a:pt x="3839614" y="2597177"/>
                    <a:pt x="3839614" y="2598447"/>
                    <a:pt x="3839614" y="2597177"/>
                  </a:cubicBezTo>
                  <a:cubicBezTo>
                    <a:pt x="3838344" y="2597177"/>
                    <a:pt x="3838344" y="2595907"/>
                    <a:pt x="3840884" y="2595907"/>
                  </a:cubicBezTo>
                  <a:close/>
                  <a:moveTo>
                    <a:pt x="124864" y="2527327"/>
                  </a:moveTo>
                  <a:cubicBezTo>
                    <a:pt x="123594" y="2527327"/>
                    <a:pt x="123594" y="2528597"/>
                    <a:pt x="122324" y="2528597"/>
                  </a:cubicBezTo>
                  <a:cubicBezTo>
                    <a:pt x="122324" y="2528597"/>
                    <a:pt x="123594" y="2527327"/>
                    <a:pt x="124864" y="2527327"/>
                  </a:cubicBezTo>
                  <a:close/>
                  <a:moveTo>
                    <a:pt x="608734" y="2767357"/>
                  </a:moveTo>
                  <a:cubicBezTo>
                    <a:pt x="613814" y="2769897"/>
                    <a:pt x="618894" y="2772437"/>
                    <a:pt x="622704" y="2773707"/>
                  </a:cubicBezTo>
                  <a:cubicBezTo>
                    <a:pt x="604924" y="2783867"/>
                    <a:pt x="593494" y="2781327"/>
                    <a:pt x="582064" y="2763547"/>
                  </a:cubicBezTo>
                  <a:cubicBezTo>
                    <a:pt x="585874" y="2763547"/>
                    <a:pt x="588414" y="2762277"/>
                    <a:pt x="592224" y="2762277"/>
                  </a:cubicBezTo>
                  <a:cubicBezTo>
                    <a:pt x="597304" y="2763547"/>
                    <a:pt x="603654" y="2764817"/>
                    <a:pt x="608734" y="2767357"/>
                  </a:cubicBezTo>
                  <a:close/>
                  <a:moveTo>
                    <a:pt x="2828694" y="2871497"/>
                  </a:moveTo>
                  <a:cubicBezTo>
                    <a:pt x="2824884" y="2870227"/>
                    <a:pt x="2822344" y="2870227"/>
                    <a:pt x="2817264" y="2868957"/>
                  </a:cubicBezTo>
                  <a:cubicBezTo>
                    <a:pt x="2812184" y="2867687"/>
                    <a:pt x="2805834" y="2863877"/>
                    <a:pt x="2798214" y="2861337"/>
                  </a:cubicBezTo>
                  <a:cubicBezTo>
                    <a:pt x="2803294" y="2860067"/>
                    <a:pt x="2807104" y="2857527"/>
                    <a:pt x="2812184" y="2856257"/>
                  </a:cubicBezTo>
                  <a:cubicBezTo>
                    <a:pt x="2826154" y="2852447"/>
                    <a:pt x="2832504" y="2858797"/>
                    <a:pt x="2828694" y="2871497"/>
                  </a:cubicBezTo>
                  <a:close/>
                  <a:moveTo>
                    <a:pt x="2583584" y="2900707"/>
                  </a:moveTo>
                  <a:cubicBezTo>
                    <a:pt x="2591204" y="2901977"/>
                    <a:pt x="2600094" y="2901977"/>
                    <a:pt x="2608984" y="2903247"/>
                  </a:cubicBezTo>
                  <a:cubicBezTo>
                    <a:pt x="2605174" y="2915947"/>
                    <a:pt x="2595014" y="2912137"/>
                    <a:pt x="2587394" y="2910867"/>
                  </a:cubicBezTo>
                  <a:cubicBezTo>
                    <a:pt x="2584854" y="2910867"/>
                    <a:pt x="2582314" y="2905787"/>
                    <a:pt x="2579774" y="2903247"/>
                  </a:cubicBezTo>
                  <a:cubicBezTo>
                    <a:pt x="2581044" y="2901977"/>
                    <a:pt x="2582314" y="2900707"/>
                    <a:pt x="2583584" y="2900707"/>
                  </a:cubicBezTo>
                  <a:close/>
                  <a:moveTo>
                    <a:pt x="212494" y="2602257"/>
                  </a:moveTo>
                  <a:cubicBezTo>
                    <a:pt x="213764" y="2606067"/>
                    <a:pt x="215034" y="2608607"/>
                    <a:pt x="216304" y="2613687"/>
                  </a:cubicBezTo>
                  <a:cubicBezTo>
                    <a:pt x="208684" y="2613687"/>
                    <a:pt x="202334" y="2613687"/>
                    <a:pt x="195984" y="2612417"/>
                  </a:cubicBezTo>
                  <a:lnTo>
                    <a:pt x="195984" y="2603527"/>
                  </a:lnTo>
                  <a:cubicBezTo>
                    <a:pt x="201064" y="2603527"/>
                    <a:pt x="206144" y="2603527"/>
                    <a:pt x="212494" y="2602257"/>
                  </a:cubicBezTo>
                  <a:close/>
                  <a:moveTo>
                    <a:pt x="707794" y="2759737"/>
                  </a:moveTo>
                  <a:cubicBezTo>
                    <a:pt x="715414" y="2761007"/>
                    <a:pt x="723034" y="2761007"/>
                    <a:pt x="731924" y="2762277"/>
                  </a:cubicBezTo>
                  <a:cubicBezTo>
                    <a:pt x="726844" y="2767357"/>
                    <a:pt x="706524" y="2771167"/>
                    <a:pt x="702714" y="2767357"/>
                  </a:cubicBezTo>
                  <a:cubicBezTo>
                    <a:pt x="702714" y="2766087"/>
                    <a:pt x="701444" y="2763547"/>
                    <a:pt x="702714" y="2762277"/>
                  </a:cubicBezTo>
                  <a:cubicBezTo>
                    <a:pt x="703984" y="2761007"/>
                    <a:pt x="706524" y="2759737"/>
                    <a:pt x="707794" y="2759737"/>
                  </a:cubicBezTo>
                  <a:close/>
                </a:path>
              </a:pathLst>
            </a:custGeom>
            <a:blipFill>
              <a:blip r:embed="rId3"/>
              <a:stretch>
                <a:fillRect t="-14578" b="-14578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12012830" y="1999043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012830" y="2848706"/>
            <a:ext cx="4516908" cy="493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focuses on analyzing pizza sales data using SQL.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objective is to extract meaningful insights related to sales performance, revenue trends, and customer preferences by working with multiple relational tables.</a:t>
            </a:r>
          </a:p>
        </p:txBody>
      </p:sp>
      <p:sp>
        <p:nvSpPr>
          <p:cNvPr id="12" name="Freeform 12"/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97441" y="6275487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571063">
            <a:off x="16229698" y="154548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02604" y="822706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12830" y="962025"/>
            <a:ext cx="3505522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INTRODUCTION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022FF-3616-E3DB-7793-235E6137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6A85EA-C09D-3932-A807-4E9D9DDBEB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6C447FD-F08D-86B0-7DC5-02459EB876E2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29144F-C510-90BA-AB26-91FF1200039A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9D4572E-D324-9333-2FFB-172A471197C8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EA92AD4-10F4-F6E7-37B9-AAE8156B62A3}"/>
              </a:ext>
            </a:extLst>
          </p:cNvPr>
          <p:cNvSpPr/>
          <p:nvPr/>
        </p:nvSpPr>
        <p:spPr>
          <a:xfrm flipV="1">
            <a:off x="766132" y="1562100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5C34E8C-A588-B594-576D-4195235A032B}"/>
              </a:ext>
            </a:extLst>
          </p:cNvPr>
          <p:cNvSpPr/>
          <p:nvPr/>
        </p:nvSpPr>
        <p:spPr>
          <a:xfrm rot="-467201" flipH="1" flipV="1">
            <a:off x="15071695" y="874475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D656C58-74D4-086F-130B-990966644A40}"/>
              </a:ext>
            </a:extLst>
          </p:cNvPr>
          <p:cNvSpPr/>
          <p:nvPr/>
        </p:nvSpPr>
        <p:spPr>
          <a:xfrm rot="-5571063">
            <a:off x="15065026" y="295921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13286A2-5973-7A3B-3A14-997E7F0F43A8}"/>
              </a:ext>
            </a:extLst>
          </p:cNvPr>
          <p:cNvSpPr/>
          <p:nvPr/>
        </p:nvSpPr>
        <p:spPr>
          <a:xfrm>
            <a:off x="3804623" y="-281222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0B82224-5A74-D9E6-91F6-0E5B116B5447}"/>
              </a:ext>
            </a:extLst>
          </p:cNvPr>
          <p:cNvSpPr txBox="1"/>
          <p:nvPr/>
        </p:nvSpPr>
        <p:spPr>
          <a:xfrm>
            <a:off x="637644" y="590550"/>
            <a:ext cx="545835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Descriptive Analysis 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0CD549A-7AEB-7D82-A53D-1325D2FB3F8E}"/>
              </a:ext>
            </a:extLst>
          </p:cNvPr>
          <p:cNvSpPr/>
          <p:nvPr/>
        </p:nvSpPr>
        <p:spPr>
          <a:xfrm>
            <a:off x="444428" y="4059635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77EBE-4FD7-CF01-B5AE-27E87CA627A1}"/>
              </a:ext>
            </a:extLst>
          </p:cNvPr>
          <p:cNvSpPr txBox="1"/>
          <p:nvPr/>
        </p:nvSpPr>
        <p:spPr>
          <a:xfrm>
            <a:off x="2353606" y="3336877"/>
            <a:ext cx="118513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Observations: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A total of </a:t>
            </a:r>
            <a:r>
              <a:rPr lang="en-US" sz="3000" b="1" dirty="0">
                <a:solidFill>
                  <a:schemeClr val="bg1"/>
                </a:solidFill>
              </a:rPr>
              <a:t>21,350 orders</a:t>
            </a:r>
            <a:r>
              <a:rPr lang="en-US" sz="3000" dirty="0">
                <a:solidFill>
                  <a:schemeClr val="bg1"/>
                </a:solidFill>
              </a:rPr>
              <a:t> were placed, generating </a:t>
            </a:r>
            <a:r>
              <a:rPr lang="en-US" sz="3000" b="1" dirty="0">
                <a:solidFill>
                  <a:schemeClr val="bg1"/>
                </a:solidFill>
              </a:rPr>
              <a:t>$817,860</a:t>
            </a:r>
            <a:r>
              <a:rPr lang="en-US" sz="3000" dirty="0">
                <a:solidFill>
                  <a:schemeClr val="bg1"/>
                </a:solidFill>
              </a:rPr>
              <a:t> in revenue.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b="1" dirty="0">
                <a:solidFill>
                  <a:schemeClr val="bg1"/>
                </a:solidFill>
              </a:rPr>
              <a:t>Large-sized pizzas</a:t>
            </a:r>
            <a:r>
              <a:rPr lang="en-US" sz="3000" dirty="0">
                <a:solidFill>
                  <a:schemeClr val="bg1"/>
                </a:solidFill>
              </a:rPr>
              <a:t> are the most frequently ordered.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b="1" dirty="0">
                <a:solidFill>
                  <a:schemeClr val="bg1"/>
                </a:solidFill>
              </a:rPr>
              <a:t>Classic and Chicken</a:t>
            </a:r>
            <a:r>
              <a:rPr lang="en-US" sz="3000" dirty="0">
                <a:solidFill>
                  <a:schemeClr val="bg1"/>
                </a:solidFill>
              </a:rPr>
              <a:t> categories contribute significantly to overall sales.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Sales remain </a:t>
            </a:r>
            <a:r>
              <a:rPr lang="en-US" sz="3000" b="1" dirty="0">
                <a:solidFill>
                  <a:schemeClr val="bg1"/>
                </a:solidFill>
              </a:rPr>
              <a:t>consistent over time</a:t>
            </a:r>
            <a:r>
              <a:rPr lang="en-US" sz="3000" dirty="0">
                <a:solidFill>
                  <a:schemeClr val="bg1"/>
                </a:solidFill>
              </a:rPr>
              <a:t> with steady growth.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Orders peak during </a:t>
            </a:r>
            <a:r>
              <a:rPr lang="en-US" sz="3000" b="1" dirty="0">
                <a:solidFill>
                  <a:schemeClr val="bg1"/>
                </a:solidFill>
              </a:rPr>
              <a:t>lunch and evening hours.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834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26921-5339-E570-99D9-A1A9F7B2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14E71E3-67DD-9EF4-AA48-95AEDF3F043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CED607-96B3-606E-A332-FE2757DF3D6E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93C2099-15A1-C5C8-7526-B484061FFD6B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AC5E5A3-3E49-DE78-91EB-4A1E332CA8CB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ADDA6C3A-C01B-5AA3-4B59-B2D241EDFBF9}"/>
              </a:ext>
            </a:extLst>
          </p:cNvPr>
          <p:cNvSpPr/>
          <p:nvPr/>
        </p:nvSpPr>
        <p:spPr>
          <a:xfrm flipV="1">
            <a:off x="766132" y="1562100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D9C29E9-1846-4EA8-FDB8-BB08BA5ABC55}"/>
              </a:ext>
            </a:extLst>
          </p:cNvPr>
          <p:cNvSpPr/>
          <p:nvPr/>
        </p:nvSpPr>
        <p:spPr>
          <a:xfrm rot="-467201" flipH="1" flipV="1">
            <a:off x="15071695" y="874475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6F2A83B-D648-3A50-573A-4C6E27E485D4}"/>
              </a:ext>
            </a:extLst>
          </p:cNvPr>
          <p:cNvSpPr/>
          <p:nvPr/>
        </p:nvSpPr>
        <p:spPr>
          <a:xfrm rot="-5571063">
            <a:off x="15065026" y="295921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0661B40-5E70-AF84-7C7B-E232005E7425}"/>
              </a:ext>
            </a:extLst>
          </p:cNvPr>
          <p:cNvSpPr/>
          <p:nvPr/>
        </p:nvSpPr>
        <p:spPr>
          <a:xfrm>
            <a:off x="3804623" y="-281222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F54822E-3452-C55D-38F9-4AFE5CB8DA4C}"/>
              </a:ext>
            </a:extLst>
          </p:cNvPr>
          <p:cNvSpPr txBox="1"/>
          <p:nvPr/>
        </p:nvSpPr>
        <p:spPr>
          <a:xfrm>
            <a:off x="533400" y="561975"/>
            <a:ext cx="545835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Diagnostic analysis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F4AFE39-3BE8-04FC-40FB-AF17C69D6329}"/>
              </a:ext>
            </a:extLst>
          </p:cNvPr>
          <p:cNvSpPr/>
          <p:nvPr/>
        </p:nvSpPr>
        <p:spPr>
          <a:xfrm>
            <a:off x="444428" y="4059635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4D5448-8B4B-A7B5-11B1-37E2E4B4A1AA}"/>
              </a:ext>
            </a:extLst>
          </p:cNvPr>
          <p:cNvSpPr txBox="1"/>
          <p:nvPr/>
        </p:nvSpPr>
        <p:spPr>
          <a:xfrm>
            <a:off x="2353606" y="3336877"/>
            <a:ext cx="118957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Findings: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High order volume is driven by customer preference for large portion sizes.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b="1" dirty="0">
                <a:solidFill>
                  <a:schemeClr val="bg1"/>
                </a:solidFill>
              </a:rPr>
              <a:t>Classic flavors</a:t>
            </a:r>
            <a:r>
              <a:rPr lang="en-US" sz="3000" dirty="0">
                <a:solidFill>
                  <a:schemeClr val="bg1"/>
                </a:solidFill>
              </a:rPr>
              <a:t> perform well due to familiarity and broad appeal.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b="1" dirty="0">
                <a:solidFill>
                  <a:schemeClr val="bg1"/>
                </a:solidFill>
              </a:rPr>
              <a:t>Chicken-based pizzas</a:t>
            </a:r>
            <a:r>
              <a:rPr lang="en-US" sz="3000" dirty="0">
                <a:solidFill>
                  <a:schemeClr val="bg1"/>
                </a:solidFill>
              </a:rPr>
              <a:t> generate higher revenue because of strong demand and pricing.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Order peaks align with </a:t>
            </a:r>
            <a:r>
              <a:rPr lang="en-US" sz="3000" b="1" dirty="0">
                <a:solidFill>
                  <a:schemeClr val="bg1"/>
                </a:solidFill>
              </a:rPr>
              <a:t>lunch and evening meal times.</a:t>
            </a:r>
            <a:endParaRPr lang="en-US" sz="3000" dirty="0">
              <a:solidFill>
                <a:schemeClr val="bg1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Consistent sales indicate </a:t>
            </a:r>
            <a:r>
              <a:rPr lang="en-US" sz="3000" b="1" dirty="0">
                <a:solidFill>
                  <a:schemeClr val="bg1"/>
                </a:solidFill>
              </a:rPr>
              <a:t>stable customer behavior.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42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EEA4-624F-57A9-4E5F-4FF0E42F8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606CEA-7DB9-9E31-6283-FE1B9E57F0E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4EDD527-588F-0BC8-0C06-142D40B50765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44D9839-0466-1115-06EA-0ECC5D46D211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F10CA3A-BECF-C0DD-0106-9BBBE7218ABF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D98C8885-6817-5A73-C71E-C6134340FE09}"/>
              </a:ext>
            </a:extLst>
          </p:cNvPr>
          <p:cNvSpPr/>
          <p:nvPr/>
        </p:nvSpPr>
        <p:spPr>
          <a:xfrm flipV="1">
            <a:off x="766132" y="1562100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BF3E461-FE62-A02D-905E-CB7FC42066C6}"/>
              </a:ext>
            </a:extLst>
          </p:cNvPr>
          <p:cNvSpPr/>
          <p:nvPr/>
        </p:nvSpPr>
        <p:spPr>
          <a:xfrm rot="-467201" flipH="1" flipV="1">
            <a:off x="15071695" y="874475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F655A3B-97E5-17C7-908C-B76BF76604AD}"/>
              </a:ext>
            </a:extLst>
          </p:cNvPr>
          <p:cNvSpPr/>
          <p:nvPr/>
        </p:nvSpPr>
        <p:spPr>
          <a:xfrm rot="-5571063">
            <a:off x="15065026" y="295921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3058035-9FC0-2C91-18D8-4E551B8B937C}"/>
              </a:ext>
            </a:extLst>
          </p:cNvPr>
          <p:cNvSpPr/>
          <p:nvPr/>
        </p:nvSpPr>
        <p:spPr>
          <a:xfrm>
            <a:off x="3804623" y="-281222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6FA8493-0ADA-0D66-0119-F5AD25488D7C}"/>
              </a:ext>
            </a:extLst>
          </p:cNvPr>
          <p:cNvSpPr txBox="1"/>
          <p:nvPr/>
        </p:nvSpPr>
        <p:spPr>
          <a:xfrm>
            <a:off x="533400" y="561975"/>
            <a:ext cx="545835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predictive analysis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0BFABBB7-25C0-9FE0-59AF-62A816353FC5}"/>
              </a:ext>
            </a:extLst>
          </p:cNvPr>
          <p:cNvSpPr/>
          <p:nvPr/>
        </p:nvSpPr>
        <p:spPr>
          <a:xfrm>
            <a:off x="444428" y="4059635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FBD76A-46C2-B2F5-5606-6FA5CC7CD6E8}"/>
              </a:ext>
            </a:extLst>
          </p:cNvPr>
          <p:cNvSpPr txBox="1"/>
          <p:nvPr/>
        </p:nvSpPr>
        <p:spPr>
          <a:xfrm>
            <a:off x="2353606" y="3336877"/>
            <a:ext cx="1189579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Expected Trends: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Overall pizza sales are likely to remain stable with steady growth.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Large sized pizzas are expected to continue dominating orders.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Classic and Chicken categories are likely to remain top revenue contributors.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Peak demand is expected to continue during lunch and evening hours.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Cumulative revenue is likely to show a consistent upward trend. 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427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3036-8F59-100B-530E-5357600A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D8700D-51E0-F853-DDEB-9384F1740C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3A03ACB-FE03-49A8-D026-739C5A5B3DE0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D2E99C-DB58-A024-A811-992E427C9D26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8C4F04F-2C05-02B6-8E10-3102D3081B5C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2138CE47-433B-11D1-4A24-7C7F804E874B}"/>
              </a:ext>
            </a:extLst>
          </p:cNvPr>
          <p:cNvSpPr/>
          <p:nvPr/>
        </p:nvSpPr>
        <p:spPr>
          <a:xfrm flipV="1">
            <a:off x="766132" y="1562100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BDF2DAA-B75D-A959-BE18-01C9B80575FA}"/>
              </a:ext>
            </a:extLst>
          </p:cNvPr>
          <p:cNvSpPr/>
          <p:nvPr/>
        </p:nvSpPr>
        <p:spPr>
          <a:xfrm rot="-467201" flipH="1" flipV="1">
            <a:off x="15071695" y="874475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0946231-1A88-456E-32C0-42D664DB89F2}"/>
              </a:ext>
            </a:extLst>
          </p:cNvPr>
          <p:cNvSpPr/>
          <p:nvPr/>
        </p:nvSpPr>
        <p:spPr>
          <a:xfrm rot="-5571063">
            <a:off x="15065026" y="295921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B4D7621-3649-A31E-AEA6-7376A80EB57E}"/>
              </a:ext>
            </a:extLst>
          </p:cNvPr>
          <p:cNvSpPr/>
          <p:nvPr/>
        </p:nvSpPr>
        <p:spPr>
          <a:xfrm>
            <a:off x="3804623" y="-281222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B68DE71-6140-ECF5-7F9A-0EC56FA1F981}"/>
              </a:ext>
            </a:extLst>
          </p:cNvPr>
          <p:cNvSpPr txBox="1"/>
          <p:nvPr/>
        </p:nvSpPr>
        <p:spPr>
          <a:xfrm>
            <a:off x="533400" y="561975"/>
            <a:ext cx="59436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prescriptive analysis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2DAC011-2EA6-B3BA-C26E-F38F6D6C95CF}"/>
              </a:ext>
            </a:extLst>
          </p:cNvPr>
          <p:cNvSpPr/>
          <p:nvPr/>
        </p:nvSpPr>
        <p:spPr>
          <a:xfrm>
            <a:off x="444428" y="4059635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38B532-88AF-CB5F-6504-B89D75E8EB69}"/>
              </a:ext>
            </a:extLst>
          </p:cNvPr>
          <p:cNvSpPr txBox="1"/>
          <p:nvPr/>
        </p:nvSpPr>
        <p:spPr>
          <a:xfrm>
            <a:off x="2353606" y="3336877"/>
            <a:ext cx="118957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Recommended Actions: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Focus promotions and inventory on large-sized pizzas due to high demand.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Increase emphasis on Classic and Chicken categories to maximize revenue.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Optimize staffing and operations during lunch and evening peak hours.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Promote top revenue-generating pizzas through targeted offers.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bg1"/>
                </a:solidFill>
              </a:rPr>
              <a:t>Maintain adequate stock levels to support consistent daily demand.</a:t>
            </a:r>
          </a:p>
        </p:txBody>
      </p:sp>
    </p:spTree>
    <p:extLst>
      <p:ext uri="{BB962C8B-B14F-4D97-AF65-F5344CB8AC3E}">
        <p14:creationId xmlns:p14="http://schemas.microsoft.com/office/powerpoint/2010/main" val="24181923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53605" y="1985506"/>
            <a:ext cx="126088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 sales show consistent customer demand with steady revenue growth.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766132" y="1562100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467201" flipH="1" flipV="1">
            <a:off x="15071695" y="874475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571063">
            <a:off x="15065026" y="2959210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04623" y="-281222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7644" y="590550"/>
            <a:ext cx="7454374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CONCLUSION &amp; KEY TAKEAWAYS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1818681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3187506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5923486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4556331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7290641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353605" y="4723155"/>
            <a:ext cx="131840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 peak during lunch and evening hours, indicating clear demand patterns.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3605" y="6090310"/>
            <a:ext cx="1375890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Category-wise and product-level analysis highlights diverse customer preferences.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53605" y="3354331"/>
            <a:ext cx="1260889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Classic and Chicken-based pizzas are major contributors to overall revenue.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53605" y="7457466"/>
            <a:ext cx="1302949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SQL-based analysis helped convert raw data into actionable business insights.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7673" y="7486040"/>
            <a:ext cx="4650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7674" y="6102056"/>
            <a:ext cx="4650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675" y="4740881"/>
            <a:ext cx="4650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4" name="Freeform 24"/>
          <p:cNvSpPr/>
          <p:nvPr/>
        </p:nvSpPr>
        <p:spPr>
          <a:xfrm>
            <a:off x="444428" y="4059635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79" y="0"/>
                </a:lnTo>
                <a:lnTo>
                  <a:pt x="937279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29837" y="3354331"/>
            <a:ext cx="4650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9837" y="1985506"/>
            <a:ext cx="46509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1807" y="412193"/>
            <a:ext cx="11192867" cy="9102392"/>
            <a:chOff x="0" y="0"/>
            <a:chExt cx="5513070" cy="4483402"/>
          </a:xfrm>
        </p:grpSpPr>
        <p:sp>
          <p:nvSpPr>
            <p:cNvPr id="4" name="Freeform 4"/>
            <p:cNvSpPr/>
            <p:nvPr/>
          </p:nvSpPr>
          <p:spPr>
            <a:xfrm>
              <a:off x="-1297" y="1315"/>
              <a:ext cx="5514367" cy="4482088"/>
            </a:xfrm>
            <a:custGeom>
              <a:avLst/>
              <a:gdLst/>
              <a:ahLst/>
              <a:cxnLst/>
              <a:rect l="l" t="t" r="r" b="b"/>
              <a:pathLst>
                <a:path w="5514367" h="4482088">
                  <a:moveTo>
                    <a:pt x="4989857" y="1949944"/>
                  </a:moveTo>
                  <a:cubicBezTo>
                    <a:pt x="5047007" y="1922665"/>
                    <a:pt x="5123207" y="1935502"/>
                    <a:pt x="5187977" y="1908223"/>
                  </a:cubicBezTo>
                  <a:cubicBezTo>
                    <a:pt x="5325137" y="1848851"/>
                    <a:pt x="5434357" y="1754176"/>
                    <a:pt x="5514367" y="1646664"/>
                  </a:cubicBezTo>
                  <a:cubicBezTo>
                    <a:pt x="5497857" y="1535943"/>
                    <a:pt x="5492777" y="1474966"/>
                    <a:pt x="5504207" y="1381896"/>
                  </a:cubicBezTo>
                  <a:cubicBezTo>
                    <a:pt x="5494047" y="1375478"/>
                    <a:pt x="5472457" y="1393129"/>
                    <a:pt x="5471187" y="1367455"/>
                  </a:cubicBezTo>
                  <a:cubicBezTo>
                    <a:pt x="5468647" y="1293640"/>
                    <a:pt x="5440707" y="1266361"/>
                    <a:pt x="5414037" y="1203780"/>
                  </a:cubicBezTo>
                  <a:cubicBezTo>
                    <a:pt x="5209567" y="1240687"/>
                    <a:pt x="4837457" y="1442873"/>
                    <a:pt x="4616477" y="1425222"/>
                  </a:cubicBezTo>
                  <a:cubicBezTo>
                    <a:pt x="4752367" y="1303268"/>
                    <a:pt x="4850157" y="1166873"/>
                    <a:pt x="4852697" y="987152"/>
                  </a:cubicBezTo>
                  <a:cubicBezTo>
                    <a:pt x="4841267" y="972710"/>
                    <a:pt x="4776497" y="963082"/>
                    <a:pt x="4761257" y="969500"/>
                  </a:cubicBezTo>
                  <a:cubicBezTo>
                    <a:pt x="4709187" y="956663"/>
                    <a:pt x="4655847" y="897291"/>
                    <a:pt x="4632987" y="860384"/>
                  </a:cubicBezTo>
                  <a:cubicBezTo>
                    <a:pt x="4611397" y="878035"/>
                    <a:pt x="4607587" y="858779"/>
                    <a:pt x="4588537" y="871617"/>
                  </a:cubicBezTo>
                  <a:cubicBezTo>
                    <a:pt x="4507257" y="792989"/>
                    <a:pt x="4335807" y="911733"/>
                    <a:pt x="4253257" y="837919"/>
                  </a:cubicBezTo>
                  <a:cubicBezTo>
                    <a:pt x="4291357" y="711151"/>
                    <a:pt x="4213887" y="682267"/>
                    <a:pt x="4161817" y="621291"/>
                  </a:cubicBezTo>
                  <a:cubicBezTo>
                    <a:pt x="4180867" y="521802"/>
                    <a:pt x="4133877" y="468849"/>
                    <a:pt x="4090697" y="375779"/>
                  </a:cubicBezTo>
                  <a:cubicBezTo>
                    <a:pt x="4037357" y="407872"/>
                    <a:pt x="4041167" y="358127"/>
                    <a:pt x="4047517" y="326034"/>
                  </a:cubicBezTo>
                  <a:cubicBezTo>
                    <a:pt x="4008147" y="340476"/>
                    <a:pt x="3984017" y="321220"/>
                    <a:pt x="3962427" y="295546"/>
                  </a:cubicBezTo>
                  <a:cubicBezTo>
                    <a:pt x="3886227" y="332453"/>
                    <a:pt x="3816377" y="334058"/>
                    <a:pt x="3755417" y="342081"/>
                  </a:cubicBezTo>
                  <a:cubicBezTo>
                    <a:pt x="3444267" y="383802"/>
                    <a:pt x="3058187" y="489709"/>
                    <a:pt x="2778787" y="507360"/>
                  </a:cubicBezTo>
                  <a:cubicBezTo>
                    <a:pt x="3035327" y="369360"/>
                    <a:pt x="3332507" y="281104"/>
                    <a:pt x="3521737" y="162360"/>
                  </a:cubicBezTo>
                  <a:cubicBezTo>
                    <a:pt x="3528087" y="94964"/>
                    <a:pt x="3526817" y="64476"/>
                    <a:pt x="3523007" y="1894"/>
                  </a:cubicBezTo>
                  <a:cubicBezTo>
                    <a:pt x="3318537" y="-16555"/>
                    <a:pt x="3004847" y="102987"/>
                    <a:pt x="2714017" y="218523"/>
                  </a:cubicBezTo>
                  <a:cubicBezTo>
                    <a:pt x="2039647" y="486500"/>
                    <a:pt x="1226847" y="791384"/>
                    <a:pt x="844577" y="1266361"/>
                  </a:cubicBezTo>
                  <a:cubicBezTo>
                    <a:pt x="854737" y="1336966"/>
                    <a:pt x="838227" y="1428431"/>
                    <a:pt x="880137" y="1489408"/>
                  </a:cubicBezTo>
                  <a:cubicBezTo>
                    <a:pt x="740437" y="1585688"/>
                    <a:pt x="580417" y="1672339"/>
                    <a:pt x="444527" y="1771827"/>
                  </a:cubicBezTo>
                  <a:cubicBezTo>
                    <a:pt x="449607" y="1855269"/>
                    <a:pt x="483897" y="1941921"/>
                    <a:pt x="497867" y="1956362"/>
                  </a:cubicBezTo>
                  <a:cubicBezTo>
                    <a:pt x="453417" y="1986851"/>
                    <a:pt x="521997" y="1964386"/>
                    <a:pt x="519457" y="1996479"/>
                  </a:cubicBezTo>
                  <a:cubicBezTo>
                    <a:pt x="500407" y="2007711"/>
                    <a:pt x="513107" y="2034991"/>
                    <a:pt x="485167" y="2043014"/>
                  </a:cubicBezTo>
                  <a:cubicBezTo>
                    <a:pt x="382297" y="2022153"/>
                    <a:pt x="267997" y="2123246"/>
                    <a:pt x="162587" y="2153735"/>
                  </a:cubicBezTo>
                  <a:cubicBezTo>
                    <a:pt x="158777" y="2174595"/>
                    <a:pt x="196877" y="2171386"/>
                    <a:pt x="172747" y="2189037"/>
                  </a:cubicBezTo>
                  <a:cubicBezTo>
                    <a:pt x="102897" y="2209898"/>
                    <a:pt x="95277" y="2256433"/>
                    <a:pt x="25427" y="2277293"/>
                  </a:cubicBezTo>
                  <a:cubicBezTo>
                    <a:pt x="22887" y="2296549"/>
                    <a:pt x="20347" y="2315805"/>
                    <a:pt x="24157" y="2338270"/>
                  </a:cubicBezTo>
                  <a:cubicBezTo>
                    <a:pt x="34317" y="2354317"/>
                    <a:pt x="95277" y="2335061"/>
                    <a:pt x="78767" y="2362340"/>
                  </a:cubicBezTo>
                  <a:cubicBezTo>
                    <a:pt x="41937" y="2378386"/>
                    <a:pt x="-1243" y="2373572"/>
                    <a:pt x="27" y="2418503"/>
                  </a:cubicBezTo>
                  <a:cubicBezTo>
                    <a:pt x="20347" y="2447387"/>
                    <a:pt x="62257" y="2428131"/>
                    <a:pt x="73687" y="2474666"/>
                  </a:cubicBezTo>
                  <a:cubicBezTo>
                    <a:pt x="64797" y="2497131"/>
                    <a:pt x="36857" y="2509968"/>
                    <a:pt x="44477" y="2538852"/>
                  </a:cubicBezTo>
                  <a:cubicBezTo>
                    <a:pt x="104167" y="2537247"/>
                    <a:pt x="157507" y="2551689"/>
                    <a:pt x="219737" y="2546875"/>
                  </a:cubicBezTo>
                  <a:cubicBezTo>
                    <a:pt x="200687" y="2559712"/>
                    <a:pt x="234977" y="2588596"/>
                    <a:pt x="285777" y="2575759"/>
                  </a:cubicBezTo>
                  <a:cubicBezTo>
                    <a:pt x="283237" y="2598224"/>
                    <a:pt x="238787" y="2601433"/>
                    <a:pt x="242597" y="2625503"/>
                  </a:cubicBezTo>
                  <a:cubicBezTo>
                    <a:pt x="316257" y="2607852"/>
                    <a:pt x="336577" y="2572549"/>
                    <a:pt x="405157" y="2559712"/>
                  </a:cubicBezTo>
                  <a:cubicBezTo>
                    <a:pt x="359437" y="2606247"/>
                    <a:pt x="301017" y="2678457"/>
                    <a:pt x="243867" y="2694503"/>
                  </a:cubicBezTo>
                  <a:cubicBezTo>
                    <a:pt x="227357" y="2723387"/>
                    <a:pt x="233707" y="2761899"/>
                    <a:pt x="224817" y="2792387"/>
                  </a:cubicBezTo>
                  <a:cubicBezTo>
                    <a:pt x="209577" y="2785968"/>
                    <a:pt x="210847" y="2887062"/>
                    <a:pt x="250217" y="2911131"/>
                  </a:cubicBezTo>
                  <a:cubicBezTo>
                    <a:pt x="299747" y="2895085"/>
                    <a:pt x="411507" y="2903108"/>
                    <a:pt x="483897" y="2922364"/>
                  </a:cubicBezTo>
                  <a:cubicBezTo>
                    <a:pt x="478817" y="2940015"/>
                    <a:pt x="462307" y="2952853"/>
                    <a:pt x="471197" y="2978527"/>
                  </a:cubicBezTo>
                  <a:cubicBezTo>
                    <a:pt x="495327" y="2989759"/>
                    <a:pt x="553747" y="2925573"/>
                    <a:pt x="577877" y="2949643"/>
                  </a:cubicBezTo>
                  <a:cubicBezTo>
                    <a:pt x="613437" y="2965690"/>
                    <a:pt x="549937" y="2981736"/>
                    <a:pt x="567717" y="3013829"/>
                  </a:cubicBezTo>
                  <a:cubicBezTo>
                    <a:pt x="803937" y="2864597"/>
                    <a:pt x="993167" y="2837317"/>
                    <a:pt x="1233197" y="2765108"/>
                  </a:cubicBezTo>
                  <a:cubicBezTo>
                    <a:pt x="965227" y="2912736"/>
                    <a:pt x="603277" y="3310690"/>
                    <a:pt x="596927" y="3440667"/>
                  </a:cubicBezTo>
                  <a:cubicBezTo>
                    <a:pt x="629947" y="3440667"/>
                    <a:pt x="657887" y="3450295"/>
                    <a:pt x="688367" y="3458318"/>
                  </a:cubicBezTo>
                  <a:cubicBezTo>
                    <a:pt x="678207" y="3492016"/>
                    <a:pt x="662967" y="3524109"/>
                    <a:pt x="660427" y="3561016"/>
                  </a:cubicBezTo>
                  <a:cubicBezTo>
                    <a:pt x="676937" y="3524109"/>
                    <a:pt x="735357" y="3506458"/>
                    <a:pt x="740437" y="3573854"/>
                  </a:cubicBezTo>
                  <a:cubicBezTo>
                    <a:pt x="699797" y="3578668"/>
                    <a:pt x="699797" y="3594714"/>
                    <a:pt x="699797" y="3633226"/>
                  </a:cubicBezTo>
                  <a:cubicBezTo>
                    <a:pt x="741707" y="3639644"/>
                    <a:pt x="806477" y="3593109"/>
                    <a:pt x="826797" y="3642854"/>
                  </a:cubicBezTo>
                  <a:cubicBezTo>
                    <a:pt x="800127" y="3663714"/>
                    <a:pt x="789967" y="3644458"/>
                    <a:pt x="764567" y="3662109"/>
                  </a:cubicBezTo>
                  <a:cubicBezTo>
                    <a:pt x="765837" y="3694202"/>
                    <a:pt x="791237" y="3670133"/>
                    <a:pt x="800127" y="3686179"/>
                  </a:cubicBezTo>
                  <a:cubicBezTo>
                    <a:pt x="726467" y="3724691"/>
                    <a:pt x="730277" y="3739133"/>
                    <a:pt x="706147" y="3790482"/>
                  </a:cubicBezTo>
                  <a:cubicBezTo>
                    <a:pt x="685827" y="3748761"/>
                    <a:pt x="632487" y="4016738"/>
                    <a:pt x="675667" y="4013528"/>
                  </a:cubicBezTo>
                  <a:cubicBezTo>
                    <a:pt x="640107" y="4060063"/>
                    <a:pt x="708687" y="4032784"/>
                    <a:pt x="725197" y="4050435"/>
                  </a:cubicBezTo>
                  <a:cubicBezTo>
                    <a:pt x="709957" y="4084133"/>
                    <a:pt x="744247" y="4093761"/>
                    <a:pt x="748057" y="4129064"/>
                  </a:cubicBezTo>
                  <a:cubicBezTo>
                    <a:pt x="767107" y="4135482"/>
                    <a:pt x="803937" y="4101785"/>
                    <a:pt x="802667" y="4153133"/>
                  </a:cubicBezTo>
                  <a:cubicBezTo>
                    <a:pt x="765837" y="4157947"/>
                    <a:pt x="777267" y="4145110"/>
                    <a:pt x="751867" y="4177203"/>
                  </a:cubicBezTo>
                  <a:cubicBezTo>
                    <a:pt x="742977" y="4165971"/>
                    <a:pt x="723927" y="4154738"/>
                    <a:pt x="704877" y="4178808"/>
                  </a:cubicBezTo>
                  <a:cubicBezTo>
                    <a:pt x="718847" y="4212506"/>
                    <a:pt x="713767" y="4238180"/>
                    <a:pt x="711227" y="4265459"/>
                  </a:cubicBezTo>
                  <a:cubicBezTo>
                    <a:pt x="778537" y="4251017"/>
                    <a:pt x="731547" y="4279901"/>
                    <a:pt x="793777" y="4286320"/>
                  </a:cubicBezTo>
                  <a:cubicBezTo>
                    <a:pt x="812827" y="4315203"/>
                    <a:pt x="784887" y="4323227"/>
                    <a:pt x="781077" y="4342483"/>
                  </a:cubicBezTo>
                  <a:cubicBezTo>
                    <a:pt x="902997" y="4347296"/>
                    <a:pt x="966497" y="4411483"/>
                    <a:pt x="1070637" y="4441971"/>
                  </a:cubicBezTo>
                  <a:cubicBezTo>
                    <a:pt x="1070637" y="4470855"/>
                    <a:pt x="1089687" y="4459622"/>
                    <a:pt x="1092227" y="4482087"/>
                  </a:cubicBezTo>
                  <a:cubicBezTo>
                    <a:pt x="1290347" y="4453204"/>
                    <a:pt x="1421157" y="4480482"/>
                    <a:pt x="1649757" y="4392227"/>
                  </a:cubicBezTo>
                  <a:cubicBezTo>
                    <a:pt x="1621817" y="4360134"/>
                    <a:pt x="1543077" y="4385808"/>
                    <a:pt x="1527837" y="4369762"/>
                  </a:cubicBezTo>
                  <a:cubicBezTo>
                    <a:pt x="1682777" y="4287924"/>
                    <a:pt x="1872007" y="4259040"/>
                    <a:pt x="2057427" y="4212506"/>
                  </a:cubicBezTo>
                  <a:cubicBezTo>
                    <a:pt x="2235227" y="4169180"/>
                    <a:pt x="2410487" y="4183621"/>
                    <a:pt x="2585747" y="4085738"/>
                  </a:cubicBezTo>
                  <a:cubicBezTo>
                    <a:pt x="2627657" y="4106599"/>
                    <a:pt x="2660677" y="4066482"/>
                    <a:pt x="2700047" y="4052040"/>
                  </a:cubicBezTo>
                  <a:cubicBezTo>
                    <a:pt x="2905787" y="3973412"/>
                    <a:pt x="3167407" y="3910831"/>
                    <a:pt x="3370607" y="3889970"/>
                  </a:cubicBezTo>
                  <a:cubicBezTo>
                    <a:pt x="3406167" y="3886761"/>
                    <a:pt x="3446807" y="3861086"/>
                    <a:pt x="3463317" y="3846645"/>
                  </a:cubicBezTo>
                  <a:cubicBezTo>
                    <a:pt x="3529357" y="3859482"/>
                    <a:pt x="3643657" y="3804924"/>
                    <a:pt x="3703347" y="3784063"/>
                  </a:cubicBezTo>
                  <a:cubicBezTo>
                    <a:pt x="3700807" y="3769621"/>
                    <a:pt x="3690647" y="3753575"/>
                    <a:pt x="3702077" y="3745551"/>
                  </a:cubicBezTo>
                  <a:cubicBezTo>
                    <a:pt x="3784627" y="3721481"/>
                    <a:pt x="3901467" y="3695807"/>
                    <a:pt x="3977667" y="3638040"/>
                  </a:cubicBezTo>
                  <a:cubicBezTo>
                    <a:pt x="3967507" y="3631621"/>
                    <a:pt x="3945917" y="3649272"/>
                    <a:pt x="3944647" y="3623597"/>
                  </a:cubicBezTo>
                  <a:cubicBezTo>
                    <a:pt x="4017037" y="3601133"/>
                    <a:pt x="4105937" y="3591504"/>
                    <a:pt x="4174517" y="3556202"/>
                  </a:cubicBezTo>
                  <a:cubicBezTo>
                    <a:pt x="4160547" y="3552993"/>
                    <a:pt x="4145307" y="3552993"/>
                    <a:pt x="4132607" y="3544970"/>
                  </a:cubicBezTo>
                  <a:cubicBezTo>
                    <a:pt x="4217697" y="3463132"/>
                    <a:pt x="4253257" y="3423016"/>
                    <a:pt x="4370097" y="3405365"/>
                  </a:cubicBezTo>
                  <a:cubicBezTo>
                    <a:pt x="4361207" y="3357225"/>
                    <a:pt x="4387877" y="3326737"/>
                    <a:pt x="4447567" y="3309086"/>
                  </a:cubicBezTo>
                  <a:cubicBezTo>
                    <a:pt x="4464077" y="3280202"/>
                    <a:pt x="4413277" y="3291434"/>
                    <a:pt x="4432327" y="3256132"/>
                  </a:cubicBezTo>
                  <a:cubicBezTo>
                    <a:pt x="4644417" y="3220830"/>
                    <a:pt x="4702837" y="2980132"/>
                    <a:pt x="4800627" y="2845341"/>
                  </a:cubicBezTo>
                  <a:cubicBezTo>
                    <a:pt x="4804437" y="2840526"/>
                    <a:pt x="4820947" y="2827689"/>
                    <a:pt x="4823487" y="2824480"/>
                  </a:cubicBezTo>
                  <a:cubicBezTo>
                    <a:pt x="4958107" y="2721782"/>
                    <a:pt x="5124477" y="2707340"/>
                    <a:pt x="5227347" y="2566131"/>
                  </a:cubicBezTo>
                  <a:cubicBezTo>
                    <a:pt x="5266717" y="2458619"/>
                    <a:pt x="5370857" y="2322224"/>
                    <a:pt x="5255287" y="2233968"/>
                  </a:cubicBezTo>
                  <a:cubicBezTo>
                    <a:pt x="5267987" y="2211502"/>
                    <a:pt x="5261637" y="2181014"/>
                    <a:pt x="5248937" y="2147316"/>
                  </a:cubicBezTo>
                  <a:cubicBezTo>
                    <a:pt x="5196867" y="2164968"/>
                    <a:pt x="4956837" y="2105595"/>
                    <a:pt x="4903497" y="2078316"/>
                  </a:cubicBezTo>
                  <a:cubicBezTo>
                    <a:pt x="4914927" y="2044618"/>
                    <a:pt x="4890797" y="2010921"/>
                    <a:pt x="4897147" y="1991665"/>
                  </a:cubicBezTo>
                  <a:cubicBezTo>
                    <a:pt x="4946677" y="1988456"/>
                    <a:pt x="4960647" y="1964386"/>
                    <a:pt x="4989857" y="1949944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191807" y="572274"/>
            <a:ext cx="11192867" cy="9522431"/>
            <a:chOff x="0" y="0"/>
            <a:chExt cx="5513070" cy="4690293"/>
          </a:xfrm>
        </p:grpSpPr>
        <p:sp>
          <p:nvSpPr>
            <p:cNvPr id="6" name="Freeform 6"/>
            <p:cNvSpPr/>
            <p:nvPr/>
          </p:nvSpPr>
          <p:spPr>
            <a:xfrm>
              <a:off x="-1297" y="1500"/>
              <a:ext cx="5514367" cy="4688793"/>
            </a:xfrm>
            <a:custGeom>
              <a:avLst/>
              <a:gdLst/>
              <a:ahLst/>
              <a:cxnLst/>
              <a:rect l="l" t="t" r="r" b="b"/>
              <a:pathLst>
                <a:path w="5514367" h="4688793">
                  <a:moveTo>
                    <a:pt x="4989857" y="2039802"/>
                  </a:moveTo>
                  <a:cubicBezTo>
                    <a:pt x="5047007" y="2011264"/>
                    <a:pt x="5123207" y="2024693"/>
                    <a:pt x="5187977" y="1996155"/>
                  </a:cubicBezTo>
                  <a:cubicBezTo>
                    <a:pt x="5325137" y="1934043"/>
                    <a:pt x="5434357" y="1835000"/>
                    <a:pt x="5514367" y="1722527"/>
                  </a:cubicBezTo>
                  <a:cubicBezTo>
                    <a:pt x="5497857" y="1606697"/>
                    <a:pt x="5492777" y="1542906"/>
                    <a:pt x="5504207" y="1445541"/>
                  </a:cubicBezTo>
                  <a:cubicBezTo>
                    <a:pt x="5494047" y="1438826"/>
                    <a:pt x="5472457" y="1457292"/>
                    <a:pt x="5471187" y="1430433"/>
                  </a:cubicBezTo>
                  <a:cubicBezTo>
                    <a:pt x="5468647" y="1353212"/>
                    <a:pt x="5440707" y="1324675"/>
                    <a:pt x="5414037" y="1259205"/>
                  </a:cubicBezTo>
                  <a:cubicBezTo>
                    <a:pt x="5209567" y="1297815"/>
                    <a:pt x="4837457" y="1509332"/>
                    <a:pt x="4616477" y="1490866"/>
                  </a:cubicBezTo>
                  <a:cubicBezTo>
                    <a:pt x="4752367" y="1363285"/>
                    <a:pt x="4850157" y="1220595"/>
                    <a:pt x="4852697" y="1032580"/>
                  </a:cubicBezTo>
                  <a:cubicBezTo>
                    <a:pt x="4841267" y="1017472"/>
                    <a:pt x="4776497" y="1007400"/>
                    <a:pt x="4761257" y="1014115"/>
                  </a:cubicBezTo>
                  <a:cubicBezTo>
                    <a:pt x="4709187" y="1000685"/>
                    <a:pt x="4655847" y="938573"/>
                    <a:pt x="4632987" y="899963"/>
                  </a:cubicBezTo>
                  <a:cubicBezTo>
                    <a:pt x="4611397" y="918429"/>
                    <a:pt x="4607587" y="898284"/>
                    <a:pt x="4588537" y="911714"/>
                  </a:cubicBezTo>
                  <a:cubicBezTo>
                    <a:pt x="4507257" y="829457"/>
                    <a:pt x="4335807" y="953681"/>
                    <a:pt x="4253257" y="876461"/>
                  </a:cubicBezTo>
                  <a:cubicBezTo>
                    <a:pt x="4291357" y="743844"/>
                    <a:pt x="4213887" y="713627"/>
                    <a:pt x="4161817" y="649836"/>
                  </a:cubicBezTo>
                  <a:cubicBezTo>
                    <a:pt x="4180867" y="545757"/>
                    <a:pt x="4133877" y="490360"/>
                    <a:pt x="4090697" y="392995"/>
                  </a:cubicBezTo>
                  <a:cubicBezTo>
                    <a:pt x="4037357" y="426569"/>
                    <a:pt x="4041167" y="374529"/>
                    <a:pt x="4047517" y="340955"/>
                  </a:cubicBezTo>
                  <a:cubicBezTo>
                    <a:pt x="4008147" y="356064"/>
                    <a:pt x="3984017" y="335919"/>
                    <a:pt x="3962427" y="309060"/>
                  </a:cubicBezTo>
                  <a:cubicBezTo>
                    <a:pt x="3886227" y="347670"/>
                    <a:pt x="3816377" y="349349"/>
                    <a:pt x="3755417" y="357742"/>
                  </a:cubicBezTo>
                  <a:cubicBezTo>
                    <a:pt x="3444267" y="401388"/>
                    <a:pt x="3058187" y="512183"/>
                    <a:pt x="2778787" y="530649"/>
                  </a:cubicBezTo>
                  <a:cubicBezTo>
                    <a:pt x="3035327" y="386280"/>
                    <a:pt x="3332507" y="293952"/>
                    <a:pt x="3521737" y="169728"/>
                  </a:cubicBezTo>
                  <a:cubicBezTo>
                    <a:pt x="3528087" y="99222"/>
                    <a:pt x="3526817" y="67327"/>
                    <a:pt x="3523007" y="1857"/>
                  </a:cubicBezTo>
                  <a:cubicBezTo>
                    <a:pt x="3318537" y="-16740"/>
                    <a:pt x="3004847" y="107616"/>
                    <a:pt x="2714017" y="228482"/>
                  </a:cubicBezTo>
                  <a:cubicBezTo>
                    <a:pt x="2039647" y="508825"/>
                    <a:pt x="1226847" y="827779"/>
                    <a:pt x="844577" y="1324675"/>
                  </a:cubicBezTo>
                  <a:cubicBezTo>
                    <a:pt x="854737" y="1398537"/>
                    <a:pt x="838227" y="1494223"/>
                    <a:pt x="880137" y="1558014"/>
                  </a:cubicBezTo>
                  <a:cubicBezTo>
                    <a:pt x="740437" y="1658736"/>
                    <a:pt x="580417" y="1749386"/>
                    <a:pt x="444527" y="1853466"/>
                  </a:cubicBezTo>
                  <a:cubicBezTo>
                    <a:pt x="449607" y="1940758"/>
                    <a:pt x="483897" y="2031408"/>
                    <a:pt x="497867" y="2046516"/>
                  </a:cubicBezTo>
                  <a:cubicBezTo>
                    <a:pt x="453417" y="2078412"/>
                    <a:pt x="521997" y="2054910"/>
                    <a:pt x="519457" y="2088484"/>
                  </a:cubicBezTo>
                  <a:cubicBezTo>
                    <a:pt x="500407" y="2100235"/>
                    <a:pt x="513107" y="2128773"/>
                    <a:pt x="485167" y="2137166"/>
                  </a:cubicBezTo>
                  <a:cubicBezTo>
                    <a:pt x="382297" y="2115343"/>
                    <a:pt x="267997" y="2221101"/>
                    <a:pt x="162587" y="2252997"/>
                  </a:cubicBezTo>
                  <a:cubicBezTo>
                    <a:pt x="158777" y="2274820"/>
                    <a:pt x="196877" y="2271462"/>
                    <a:pt x="172747" y="2289928"/>
                  </a:cubicBezTo>
                  <a:cubicBezTo>
                    <a:pt x="102897" y="2311751"/>
                    <a:pt x="95277" y="2360434"/>
                    <a:pt x="25427" y="2382257"/>
                  </a:cubicBezTo>
                  <a:cubicBezTo>
                    <a:pt x="22887" y="2402401"/>
                    <a:pt x="20347" y="2422545"/>
                    <a:pt x="24157" y="2446048"/>
                  </a:cubicBezTo>
                  <a:cubicBezTo>
                    <a:pt x="34317" y="2462834"/>
                    <a:pt x="95277" y="2442690"/>
                    <a:pt x="78767" y="2471228"/>
                  </a:cubicBezTo>
                  <a:cubicBezTo>
                    <a:pt x="41937" y="2488015"/>
                    <a:pt x="-1243" y="2482979"/>
                    <a:pt x="27" y="2529982"/>
                  </a:cubicBezTo>
                  <a:cubicBezTo>
                    <a:pt x="20347" y="2560199"/>
                    <a:pt x="62257" y="2540055"/>
                    <a:pt x="73687" y="2588737"/>
                  </a:cubicBezTo>
                  <a:cubicBezTo>
                    <a:pt x="64797" y="2612239"/>
                    <a:pt x="36857" y="2625669"/>
                    <a:pt x="44477" y="2655885"/>
                  </a:cubicBezTo>
                  <a:cubicBezTo>
                    <a:pt x="104167" y="2654207"/>
                    <a:pt x="157507" y="2669315"/>
                    <a:pt x="219737" y="2664279"/>
                  </a:cubicBezTo>
                  <a:cubicBezTo>
                    <a:pt x="200687" y="2677708"/>
                    <a:pt x="234977" y="2707925"/>
                    <a:pt x="285777" y="2694496"/>
                  </a:cubicBezTo>
                  <a:cubicBezTo>
                    <a:pt x="283237" y="2717997"/>
                    <a:pt x="238787" y="2721355"/>
                    <a:pt x="242597" y="2746535"/>
                  </a:cubicBezTo>
                  <a:cubicBezTo>
                    <a:pt x="316257" y="2728069"/>
                    <a:pt x="336577" y="2691138"/>
                    <a:pt x="405157" y="2677708"/>
                  </a:cubicBezTo>
                  <a:cubicBezTo>
                    <a:pt x="359437" y="2726391"/>
                    <a:pt x="301017" y="2801932"/>
                    <a:pt x="243867" y="2818719"/>
                  </a:cubicBezTo>
                  <a:cubicBezTo>
                    <a:pt x="227357" y="2848936"/>
                    <a:pt x="233707" y="2889225"/>
                    <a:pt x="224817" y="2921120"/>
                  </a:cubicBezTo>
                  <a:cubicBezTo>
                    <a:pt x="209577" y="2914405"/>
                    <a:pt x="210847" y="3020163"/>
                    <a:pt x="250217" y="3045344"/>
                  </a:cubicBezTo>
                  <a:cubicBezTo>
                    <a:pt x="299747" y="3028557"/>
                    <a:pt x="411507" y="3036951"/>
                    <a:pt x="483897" y="3057095"/>
                  </a:cubicBezTo>
                  <a:cubicBezTo>
                    <a:pt x="478817" y="3075561"/>
                    <a:pt x="462307" y="3088990"/>
                    <a:pt x="471197" y="3115849"/>
                  </a:cubicBezTo>
                  <a:cubicBezTo>
                    <a:pt x="495327" y="3127600"/>
                    <a:pt x="553747" y="3060452"/>
                    <a:pt x="577877" y="3085633"/>
                  </a:cubicBezTo>
                  <a:cubicBezTo>
                    <a:pt x="613437" y="3102420"/>
                    <a:pt x="549937" y="3119207"/>
                    <a:pt x="567717" y="3152781"/>
                  </a:cubicBezTo>
                  <a:cubicBezTo>
                    <a:pt x="803937" y="2996662"/>
                    <a:pt x="993167" y="2968124"/>
                    <a:pt x="1233197" y="2892582"/>
                  </a:cubicBezTo>
                  <a:cubicBezTo>
                    <a:pt x="965227" y="3047023"/>
                    <a:pt x="603277" y="3463341"/>
                    <a:pt x="596927" y="3599316"/>
                  </a:cubicBezTo>
                  <a:cubicBezTo>
                    <a:pt x="629947" y="3599316"/>
                    <a:pt x="657887" y="3609388"/>
                    <a:pt x="688367" y="3617781"/>
                  </a:cubicBezTo>
                  <a:cubicBezTo>
                    <a:pt x="678207" y="3653034"/>
                    <a:pt x="662967" y="3686608"/>
                    <a:pt x="660427" y="3725218"/>
                  </a:cubicBezTo>
                  <a:cubicBezTo>
                    <a:pt x="676937" y="3686608"/>
                    <a:pt x="735357" y="3668143"/>
                    <a:pt x="740437" y="3738648"/>
                  </a:cubicBezTo>
                  <a:cubicBezTo>
                    <a:pt x="699797" y="3743684"/>
                    <a:pt x="699797" y="3760471"/>
                    <a:pt x="699797" y="3800760"/>
                  </a:cubicBezTo>
                  <a:cubicBezTo>
                    <a:pt x="741707" y="3807474"/>
                    <a:pt x="806477" y="3758793"/>
                    <a:pt x="826797" y="3810832"/>
                  </a:cubicBezTo>
                  <a:cubicBezTo>
                    <a:pt x="800127" y="3832655"/>
                    <a:pt x="789967" y="3812511"/>
                    <a:pt x="764567" y="3830977"/>
                  </a:cubicBezTo>
                  <a:cubicBezTo>
                    <a:pt x="765837" y="3864551"/>
                    <a:pt x="791237" y="3839370"/>
                    <a:pt x="800127" y="3856157"/>
                  </a:cubicBezTo>
                  <a:cubicBezTo>
                    <a:pt x="726467" y="3896446"/>
                    <a:pt x="730277" y="3911554"/>
                    <a:pt x="706147" y="3965273"/>
                  </a:cubicBezTo>
                  <a:cubicBezTo>
                    <a:pt x="685827" y="3921626"/>
                    <a:pt x="632487" y="4201969"/>
                    <a:pt x="675667" y="4198612"/>
                  </a:cubicBezTo>
                  <a:cubicBezTo>
                    <a:pt x="640107" y="4247295"/>
                    <a:pt x="708687" y="4218757"/>
                    <a:pt x="725197" y="4237222"/>
                  </a:cubicBezTo>
                  <a:cubicBezTo>
                    <a:pt x="709957" y="4272475"/>
                    <a:pt x="744247" y="4282547"/>
                    <a:pt x="748057" y="4319479"/>
                  </a:cubicBezTo>
                  <a:cubicBezTo>
                    <a:pt x="767107" y="4326194"/>
                    <a:pt x="803937" y="4290941"/>
                    <a:pt x="802667" y="4344659"/>
                  </a:cubicBezTo>
                  <a:cubicBezTo>
                    <a:pt x="765837" y="4349696"/>
                    <a:pt x="777267" y="4336266"/>
                    <a:pt x="751867" y="4369840"/>
                  </a:cubicBezTo>
                  <a:cubicBezTo>
                    <a:pt x="742977" y="4358089"/>
                    <a:pt x="723927" y="4346338"/>
                    <a:pt x="704877" y="4371519"/>
                  </a:cubicBezTo>
                  <a:cubicBezTo>
                    <a:pt x="718847" y="4406772"/>
                    <a:pt x="713767" y="4433631"/>
                    <a:pt x="711227" y="4462168"/>
                  </a:cubicBezTo>
                  <a:cubicBezTo>
                    <a:pt x="778537" y="4447060"/>
                    <a:pt x="731547" y="4477277"/>
                    <a:pt x="793777" y="4483992"/>
                  </a:cubicBezTo>
                  <a:cubicBezTo>
                    <a:pt x="812827" y="4514208"/>
                    <a:pt x="784887" y="4522602"/>
                    <a:pt x="781077" y="4542746"/>
                  </a:cubicBezTo>
                  <a:cubicBezTo>
                    <a:pt x="902997" y="4547782"/>
                    <a:pt x="966497" y="4614930"/>
                    <a:pt x="1070637" y="4646826"/>
                  </a:cubicBezTo>
                  <a:cubicBezTo>
                    <a:pt x="1070637" y="4677043"/>
                    <a:pt x="1089687" y="4665292"/>
                    <a:pt x="1092227" y="4688793"/>
                  </a:cubicBezTo>
                  <a:cubicBezTo>
                    <a:pt x="1290347" y="4658577"/>
                    <a:pt x="1421157" y="4687114"/>
                    <a:pt x="1649757" y="4594786"/>
                  </a:cubicBezTo>
                  <a:cubicBezTo>
                    <a:pt x="1621817" y="4561212"/>
                    <a:pt x="1543077" y="4588071"/>
                    <a:pt x="1527837" y="4571284"/>
                  </a:cubicBezTo>
                  <a:cubicBezTo>
                    <a:pt x="1682777" y="4485670"/>
                    <a:pt x="1872007" y="4455454"/>
                    <a:pt x="2057427" y="4406772"/>
                  </a:cubicBezTo>
                  <a:cubicBezTo>
                    <a:pt x="2235227" y="4361446"/>
                    <a:pt x="2410487" y="4376554"/>
                    <a:pt x="2585747" y="4274154"/>
                  </a:cubicBezTo>
                  <a:cubicBezTo>
                    <a:pt x="2627657" y="4295977"/>
                    <a:pt x="2660677" y="4254010"/>
                    <a:pt x="2700047" y="4238901"/>
                  </a:cubicBezTo>
                  <a:cubicBezTo>
                    <a:pt x="2905787" y="4156645"/>
                    <a:pt x="3167407" y="4091175"/>
                    <a:pt x="3370607" y="4069352"/>
                  </a:cubicBezTo>
                  <a:cubicBezTo>
                    <a:pt x="3406167" y="4065995"/>
                    <a:pt x="3446807" y="4039136"/>
                    <a:pt x="3463317" y="4024027"/>
                  </a:cubicBezTo>
                  <a:cubicBezTo>
                    <a:pt x="3529357" y="4037457"/>
                    <a:pt x="3643657" y="3980381"/>
                    <a:pt x="3703347" y="3958558"/>
                  </a:cubicBezTo>
                  <a:cubicBezTo>
                    <a:pt x="3700807" y="3943450"/>
                    <a:pt x="3690647" y="3926663"/>
                    <a:pt x="3702077" y="3918269"/>
                  </a:cubicBezTo>
                  <a:cubicBezTo>
                    <a:pt x="3784627" y="3893089"/>
                    <a:pt x="3901467" y="3866229"/>
                    <a:pt x="3977667" y="3805796"/>
                  </a:cubicBezTo>
                  <a:cubicBezTo>
                    <a:pt x="3967507" y="3799081"/>
                    <a:pt x="3945917" y="3817547"/>
                    <a:pt x="3944647" y="3790688"/>
                  </a:cubicBezTo>
                  <a:cubicBezTo>
                    <a:pt x="4017037" y="3767186"/>
                    <a:pt x="4105937" y="3757114"/>
                    <a:pt x="4174517" y="3720182"/>
                  </a:cubicBezTo>
                  <a:cubicBezTo>
                    <a:pt x="4160547" y="3716825"/>
                    <a:pt x="4145307" y="3716825"/>
                    <a:pt x="4132607" y="3708431"/>
                  </a:cubicBezTo>
                  <a:cubicBezTo>
                    <a:pt x="4217697" y="3622818"/>
                    <a:pt x="4253257" y="3580850"/>
                    <a:pt x="4370097" y="3562384"/>
                  </a:cubicBezTo>
                  <a:cubicBezTo>
                    <a:pt x="4361207" y="3512023"/>
                    <a:pt x="4387877" y="3480128"/>
                    <a:pt x="4447567" y="3461662"/>
                  </a:cubicBezTo>
                  <a:cubicBezTo>
                    <a:pt x="4464077" y="3431445"/>
                    <a:pt x="4413277" y="3443196"/>
                    <a:pt x="4432327" y="3406265"/>
                  </a:cubicBezTo>
                  <a:cubicBezTo>
                    <a:pt x="4644417" y="3369333"/>
                    <a:pt x="4702837" y="3117528"/>
                    <a:pt x="4800627" y="2976517"/>
                  </a:cubicBezTo>
                  <a:cubicBezTo>
                    <a:pt x="4804437" y="2971481"/>
                    <a:pt x="4820947" y="2958052"/>
                    <a:pt x="4823487" y="2954694"/>
                  </a:cubicBezTo>
                  <a:cubicBezTo>
                    <a:pt x="4958107" y="2847257"/>
                    <a:pt x="5124477" y="2832149"/>
                    <a:pt x="5227347" y="2684423"/>
                  </a:cubicBezTo>
                  <a:cubicBezTo>
                    <a:pt x="5266717" y="2571950"/>
                    <a:pt x="5370857" y="2429261"/>
                    <a:pt x="5255287" y="2336932"/>
                  </a:cubicBezTo>
                  <a:cubicBezTo>
                    <a:pt x="5267987" y="2313430"/>
                    <a:pt x="5261637" y="2281535"/>
                    <a:pt x="5248937" y="2246282"/>
                  </a:cubicBezTo>
                  <a:cubicBezTo>
                    <a:pt x="5196867" y="2264748"/>
                    <a:pt x="4956837" y="2202636"/>
                    <a:pt x="4903497" y="2174098"/>
                  </a:cubicBezTo>
                  <a:cubicBezTo>
                    <a:pt x="4914927" y="2138845"/>
                    <a:pt x="4890797" y="2103592"/>
                    <a:pt x="4897147" y="2083448"/>
                  </a:cubicBezTo>
                  <a:cubicBezTo>
                    <a:pt x="4946677" y="2080090"/>
                    <a:pt x="4960647" y="2054910"/>
                    <a:pt x="4989857" y="2039802"/>
                  </a:cubicBezTo>
                  <a:close/>
                </a:path>
              </a:pathLst>
            </a:custGeom>
            <a:blipFill>
              <a:blip r:embed="rId3"/>
              <a:stretch>
                <a:fillRect l="-780" t="-3336" b="-3336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11391585" y="2136921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391585" y="5119168"/>
            <a:ext cx="506288" cy="506288"/>
          </a:xfrm>
          <a:custGeom>
            <a:avLst/>
            <a:gdLst/>
            <a:ahLst/>
            <a:cxnLst/>
            <a:rect l="l" t="t" r="r" b="b"/>
            <a:pathLst>
              <a:path w="506288" h="506288">
                <a:moveTo>
                  <a:pt x="0" y="0"/>
                </a:moveTo>
                <a:lnTo>
                  <a:pt x="506288" y="0"/>
                </a:lnTo>
                <a:lnTo>
                  <a:pt x="506288" y="506288"/>
                </a:lnTo>
                <a:lnTo>
                  <a:pt x="0" y="5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91585" y="6289504"/>
            <a:ext cx="456994" cy="384837"/>
          </a:xfrm>
          <a:custGeom>
            <a:avLst/>
            <a:gdLst/>
            <a:ahLst/>
            <a:cxnLst/>
            <a:rect l="l" t="t" r="r" b="b"/>
            <a:pathLst>
              <a:path w="456994" h="384837">
                <a:moveTo>
                  <a:pt x="0" y="0"/>
                </a:moveTo>
                <a:lnTo>
                  <a:pt x="456994" y="0"/>
                </a:lnTo>
                <a:lnTo>
                  <a:pt x="456994" y="384838"/>
                </a:lnTo>
                <a:lnTo>
                  <a:pt x="0" y="384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91585" y="6228779"/>
            <a:ext cx="506288" cy="506288"/>
          </a:xfrm>
          <a:custGeom>
            <a:avLst/>
            <a:gdLst/>
            <a:ahLst/>
            <a:cxnLst/>
            <a:rect l="l" t="t" r="r" b="b"/>
            <a:pathLst>
              <a:path w="506288" h="506288">
                <a:moveTo>
                  <a:pt x="0" y="0"/>
                </a:moveTo>
                <a:lnTo>
                  <a:pt x="506288" y="0"/>
                </a:lnTo>
                <a:lnTo>
                  <a:pt x="506288" y="506288"/>
                </a:lnTo>
                <a:lnTo>
                  <a:pt x="0" y="506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91585" y="1165371"/>
            <a:ext cx="39109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91585" y="4017448"/>
            <a:ext cx="3910928" cy="32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4"/>
              </a:lnSpc>
              <a:spcBef>
                <a:spcPct val="0"/>
              </a:spcBef>
            </a:pPr>
            <a:r>
              <a:rPr lang="en-US" sz="18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Aspiring Data Analyst | IIT Jodhpur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91585" y="3225928"/>
            <a:ext cx="3910928" cy="79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6999" spc="-349">
                <a:solidFill>
                  <a:srgbClr val="FFFFFF"/>
                </a:solidFill>
                <a:latin typeface="Donau"/>
                <a:ea typeface="Donau"/>
                <a:cs typeface="Donau"/>
                <a:sym typeface="Donau"/>
              </a:rPr>
              <a:t>Rehan  Ashraf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8398" y="5205526"/>
            <a:ext cx="39109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u="sng" dirty="0" err="1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  <a:hlinkClick r:id="rId7" tooltip="https://www.linkedin.com/in/ashraflizat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ashraflization</a:t>
            </a:r>
            <a:endParaRPr lang="en-US" sz="1800" u="sng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  <a:hlinkClick r:id="rId7" tooltip="https://www.linkedin.com/in/ashraflization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68315" y="6291740"/>
            <a:ext cx="1421487" cy="31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u="sng" dirty="0" err="1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  <a:hlinkClick r:id="rId8" tooltip="https://github.com/ashrafl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ashraflization</a:t>
            </a:r>
            <a:endParaRPr lang="en-US" sz="1899" u="sng" dirty="0">
              <a:solidFill>
                <a:schemeClr val="bg1"/>
              </a:solidFill>
              <a:latin typeface="Arimo"/>
              <a:ea typeface="Arimo"/>
              <a:cs typeface="Arimo"/>
              <a:sym typeface="Arimo"/>
              <a:hlinkClick r:id="rId8" tooltip="https://github.com/ashrafliza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Freeform 16"/>
          <p:cNvSpPr/>
          <p:nvPr/>
        </p:nvSpPr>
        <p:spPr>
          <a:xfrm rot="-5571063">
            <a:off x="16045351" y="1423994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4438069" flipH="1">
            <a:off x="8488403" y="8407106"/>
            <a:ext cx="1311195" cy="1402347"/>
          </a:xfrm>
          <a:custGeom>
            <a:avLst/>
            <a:gdLst/>
            <a:ahLst/>
            <a:cxnLst/>
            <a:rect l="l" t="t" r="r" b="b"/>
            <a:pathLst>
              <a:path w="1311195" h="1402347">
                <a:moveTo>
                  <a:pt x="1311194" y="0"/>
                </a:moveTo>
                <a:lnTo>
                  <a:pt x="0" y="0"/>
                </a:lnTo>
                <a:lnTo>
                  <a:pt x="0" y="1402347"/>
                </a:lnTo>
                <a:lnTo>
                  <a:pt x="1311194" y="1402347"/>
                </a:lnTo>
                <a:lnTo>
                  <a:pt x="1311194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5571063">
            <a:off x="15770799" y="1798865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4"/>
                </a:lnTo>
                <a:lnTo>
                  <a:pt x="0" y="1859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438069" flipH="1">
            <a:off x="1886023" y="8220451"/>
            <a:ext cx="1311195" cy="1402347"/>
          </a:xfrm>
          <a:custGeom>
            <a:avLst/>
            <a:gdLst/>
            <a:ahLst/>
            <a:cxnLst/>
            <a:rect l="l" t="t" r="r" b="b"/>
            <a:pathLst>
              <a:path w="1311195" h="1402347">
                <a:moveTo>
                  <a:pt x="1311194" y="0"/>
                </a:moveTo>
                <a:lnTo>
                  <a:pt x="0" y="0"/>
                </a:lnTo>
                <a:lnTo>
                  <a:pt x="0" y="1402347"/>
                </a:lnTo>
                <a:lnTo>
                  <a:pt x="1311194" y="1402347"/>
                </a:lnTo>
                <a:lnTo>
                  <a:pt x="131119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4776820" y="5153025"/>
            <a:ext cx="8734361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5942562" y="5992855"/>
            <a:ext cx="527790" cy="527790"/>
          </a:xfrm>
          <a:custGeom>
            <a:avLst/>
            <a:gdLst/>
            <a:ahLst/>
            <a:cxnLst/>
            <a:rect l="l" t="t" r="r" b="b"/>
            <a:pathLst>
              <a:path w="527790" h="527790">
                <a:moveTo>
                  <a:pt x="0" y="0"/>
                </a:moveTo>
                <a:lnTo>
                  <a:pt x="527790" y="0"/>
                </a:lnTo>
                <a:lnTo>
                  <a:pt x="527790" y="527790"/>
                </a:lnTo>
                <a:lnTo>
                  <a:pt x="0" y="52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03802" y="6070352"/>
            <a:ext cx="545192" cy="545192"/>
          </a:xfrm>
          <a:custGeom>
            <a:avLst/>
            <a:gdLst/>
            <a:ahLst/>
            <a:cxnLst/>
            <a:rect l="l" t="t" r="r" b="b"/>
            <a:pathLst>
              <a:path w="545192" h="545192">
                <a:moveTo>
                  <a:pt x="0" y="0"/>
                </a:moveTo>
                <a:lnTo>
                  <a:pt x="545192" y="0"/>
                </a:lnTo>
                <a:lnTo>
                  <a:pt x="545192" y="545192"/>
                </a:lnTo>
                <a:lnTo>
                  <a:pt x="0" y="54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82444" y="6070352"/>
            <a:ext cx="523112" cy="523112"/>
          </a:xfrm>
          <a:custGeom>
            <a:avLst/>
            <a:gdLst/>
            <a:ahLst/>
            <a:cxnLst/>
            <a:rect l="l" t="t" r="r" b="b"/>
            <a:pathLst>
              <a:path w="523112" h="523112">
                <a:moveTo>
                  <a:pt x="0" y="0"/>
                </a:moveTo>
                <a:lnTo>
                  <a:pt x="523112" y="0"/>
                </a:lnTo>
                <a:lnTo>
                  <a:pt x="523112" y="523112"/>
                </a:lnTo>
                <a:lnTo>
                  <a:pt x="0" y="523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65410" y="3768670"/>
            <a:ext cx="7357180" cy="11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 YOU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314E2D-C3B9-293C-2F94-FD624D71D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926" y="5998930"/>
            <a:ext cx="545192" cy="545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9E23D0-051C-BBC2-7892-6BA16A257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9576" y="6022435"/>
            <a:ext cx="545192" cy="54519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6082" y="2176410"/>
            <a:ext cx="9442167" cy="6077267"/>
            <a:chOff x="0" y="0"/>
            <a:chExt cx="5513070" cy="3548380"/>
          </a:xfrm>
        </p:grpSpPr>
        <p:sp>
          <p:nvSpPr>
            <p:cNvPr id="7" name="Freeform 7"/>
            <p:cNvSpPr/>
            <p:nvPr/>
          </p:nvSpPr>
          <p:spPr>
            <a:xfrm>
              <a:off x="-1297" y="429"/>
              <a:ext cx="5514367" cy="3547951"/>
            </a:xfrm>
            <a:custGeom>
              <a:avLst/>
              <a:gdLst/>
              <a:ahLst/>
              <a:cxnLst/>
              <a:rect l="l" t="t" r="r" b="b"/>
              <a:pathLst>
                <a:path w="5514367" h="3547951">
                  <a:moveTo>
                    <a:pt x="4989857" y="1543891"/>
                  </a:moveTo>
                  <a:cubicBezTo>
                    <a:pt x="5047007" y="1522301"/>
                    <a:pt x="5123207" y="1532461"/>
                    <a:pt x="5187977" y="1510871"/>
                  </a:cubicBezTo>
                  <a:cubicBezTo>
                    <a:pt x="5325137" y="1463881"/>
                    <a:pt x="5434357" y="1388951"/>
                    <a:pt x="5514367" y="1303861"/>
                  </a:cubicBezTo>
                  <a:cubicBezTo>
                    <a:pt x="5497857" y="1216231"/>
                    <a:pt x="5492777" y="1167971"/>
                    <a:pt x="5504207" y="1094311"/>
                  </a:cubicBezTo>
                  <a:cubicBezTo>
                    <a:pt x="5494047" y="1089231"/>
                    <a:pt x="5472457" y="1103201"/>
                    <a:pt x="5471187" y="1082881"/>
                  </a:cubicBezTo>
                  <a:cubicBezTo>
                    <a:pt x="5468647" y="1024461"/>
                    <a:pt x="5440707" y="1002871"/>
                    <a:pt x="5414037" y="953341"/>
                  </a:cubicBezTo>
                  <a:cubicBezTo>
                    <a:pt x="5209567" y="982551"/>
                    <a:pt x="4837457" y="1142571"/>
                    <a:pt x="4616477" y="1128601"/>
                  </a:cubicBezTo>
                  <a:cubicBezTo>
                    <a:pt x="4752367" y="1032081"/>
                    <a:pt x="4850157" y="924131"/>
                    <a:pt x="4852697" y="781891"/>
                  </a:cubicBezTo>
                  <a:cubicBezTo>
                    <a:pt x="4841267" y="770461"/>
                    <a:pt x="4776497" y="762841"/>
                    <a:pt x="4761257" y="767921"/>
                  </a:cubicBezTo>
                  <a:cubicBezTo>
                    <a:pt x="4709187" y="757761"/>
                    <a:pt x="4655847" y="710771"/>
                    <a:pt x="4632987" y="681561"/>
                  </a:cubicBezTo>
                  <a:cubicBezTo>
                    <a:pt x="4611397" y="695531"/>
                    <a:pt x="4607587" y="680291"/>
                    <a:pt x="4588537" y="690451"/>
                  </a:cubicBezTo>
                  <a:cubicBezTo>
                    <a:pt x="4507257" y="628221"/>
                    <a:pt x="4335807" y="722201"/>
                    <a:pt x="4253257" y="663781"/>
                  </a:cubicBezTo>
                  <a:cubicBezTo>
                    <a:pt x="4291357" y="563451"/>
                    <a:pt x="4213887" y="540591"/>
                    <a:pt x="4161817" y="492331"/>
                  </a:cubicBezTo>
                  <a:cubicBezTo>
                    <a:pt x="4180867" y="413591"/>
                    <a:pt x="4133877" y="371681"/>
                    <a:pt x="4090697" y="298021"/>
                  </a:cubicBezTo>
                  <a:cubicBezTo>
                    <a:pt x="4037357" y="323421"/>
                    <a:pt x="4041167" y="284051"/>
                    <a:pt x="4047517" y="258651"/>
                  </a:cubicBezTo>
                  <a:cubicBezTo>
                    <a:pt x="4008147" y="270081"/>
                    <a:pt x="3984017" y="254841"/>
                    <a:pt x="3962427" y="234521"/>
                  </a:cubicBezTo>
                  <a:cubicBezTo>
                    <a:pt x="3886227" y="263731"/>
                    <a:pt x="3816377" y="265001"/>
                    <a:pt x="3755417" y="271351"/>
                  </a:cubicBezTo>
                  <a:cubicBezTo>
                    <a:pt x="3444267" y="304371"/>
                    <a:pt x="3058187" y="388191"/>
                    <a:pt x="2778787" y="402161"/>
                  </a:cubicBezTo>
                  <a:cubicBezTo>
                    <a:pt x="3035327" y="292941"/>
                    <a:pt x="3332507" y="223091"/>
                    <a:pt x="3521737" y="129111"/>
                  </a:cubicBezTo>
                  <a:cubicBezTo>
                    <a:pt x="3528087" y="75771"/>
                    <a:pt x="3526817" y="51641"/>
                    <a:pt x="3523007" y="2111"/>
                  </a:cubicBezTo>
                  <a:cubicBezTo>
                    <a:pt x="3318537" y="-15669"/>
                    <a:pt x="3004847" y="82121"/>
                    <a:pt x="2714017" y="173561"/>
                  </a:cubicBezTo>
                  <a:cubicBezTo>
                    <a:pt x="2039647" y="385651"/>
                    <a:pt x="1226847" y="626951"/>
                    <a:pt x="844577" y="1002871"/>
                  </a:cubicBezTo>
                  <a:cubicBezTo>
                    <a:pt x="854737" y="1058751"/>
                    <a:pt x="838227" y="1131141"/>
                    <a:pt x="880137" y="1179401"/>
                  </a:cubicBezTo>
                  <a:cubicBezTo>
                    <a:pt x="740437" y="1255601"/>
                    <a:pt x="580417" y="1324181"/>
                    <a:pt x="444527" y="1402921"/>
                  </a:cubicBezTo>
                  <a:cubicBezTo>
                    <a:pt x="449607" y="1468961"/>
                    <a:pt x="483897" y="1537541"/>
                    <a:pt x="497867" y="1548971"/>
                  </a:cubicBezTo>
                  <a:cubicBezTo>
                    <a:pt x="453417" y="1573101"/>
                    <a:pt x="521997" y="1555321"/>
                    <a:pt x="519457" y="1580721"/>
                  </a:cubicBezTo>
                  <a:cubicBezTo>
                    <a:pt x="500407" y="1589611"/>
                    <a:pt x="513107" y="1611201"/>
                    <a:pt x="485167" y="1617551"/>
                  </a:cubicBezTo>
                  <a:cubicBezTo>
                    <a:pt x="382297" y="1601041"/>
                    <a:pt x="267997" y="1681051"/>
                    <a:pt x="162587" y="1705181"/>
                  </a:cubicBezTo>
                  <a:cubicBezTo>
                    <a:pt x="158777" y="1721691"/>
                    <a:pt x="196877" y="1719151"/>
                    <a:pt x="172747" y="1733121"/>
                  </a:cubicBezTo>
                  <a:cubicBezTo>
                    <a:pt x="102897" y="1749631"/>
                    <a:pt x="95277" y="1786461"/>
                    <a:pt x="25427" y="1802971"/>
                  </a:cubicBezTo>
                  <a:cubicBezTo>
                    <a:pt x="22887" y="1818211"/>
                    <a:pt x="20347" y="1833451"/>
                    <a:pt x="24157" y="1851231"/>
                  </a:cubicBezTo>
                  <a:cubicBezTo>
                    <a:pt x="34317" y="1863931"/>
                    <a:pt x="95277" y="1848691"/>
                    <a:pt x="78767" y="1870281"/>
                  </a:cubicBezTo>
                  <a:cubicBezTo>
                    <a:pt x="41937" y="1882981"/>
                    <a:pt x="-1243" y="1879171"/>
                    <a:pt x="27" y="1914731"/>
                  </a:cubicBezTo>
                  <a:cubicBezTo>
                    <a:pt x="20347" y="1937591"/>
                    <a:pt x="62257" y="1922351"/>
                    <a:pt x="73687" y="1959181"/>
                  </a:cubicBezTo>
                  <a:cubicBezTo>
                    <a:pt x="64797" y="1976961"/>
                    <a:pt x="36857" y="1987121"/>
                    <a:pt x="44477" y="2009981"/>
                  </a:cubicBezTo>
                  <a:cubicBezTo>
                    <a:pt x="104167" y="2008711"/>
                    <a:pt x="157507" y="2020141"/>
                    <a:pt x="219737" y="2016331"/>
                  </a:cubicBezTo>
                  <a:cubicBezTo>
                    <a:pt x="200687" y="2026491"/>
                    <a:pt x="234977" y="2049351"/>
                    <a:pt x="285777" y="2039191"/>
                  </a:cubicBezTo>
                  <a:cubicBezTo>
                    <a:pt x="283237" y="2056971"/>
                    <a:pt x="238787" y="2059511"/>
                    <a:pt x="242597" y="2078561"/>
                  </a:cubicBezTo>
                  <a:cubicBezTo>
                    <a:pt x="316257" y="2064591"/>
                    <a:pt x="336577" y="2036651"/>
                    <a:pt x="405157" y="2026491"/>
                  </a:cubicBezTo>
                  <a:cubicBezTo>
                    <a:pt x="359437" y="2063321"/>
                    <a:pt x="301017" y="2120471"/>
                    <a:pt x="243867" y="2133171"/>
                  </a:cubicBezTo>
                  <a:cubicBezTo>
                    <a:pt x="227357" y="2156031"/>
                    <a:pt x="233707" y="2186511"/>
                    <a:pt x="224817" y="2210641"/>
                  </a:cubicBezTo>
                  <a:cubicBezTo>
                    <a:pt x="209577" y="2205561"/>
                    <a:pt x="210847" y="2285571"/>
                    <a:pt x="250217" y="2304621"/>
                  </a:cubicBezTo>
                  <a:cubicBezTo>
                    <a:pt x="299747" y="2291921"/>
                    <a:pt x="411507" y="2298271"/>
                    <a:pt x="483897" y="2313511"/>
                  </a:cubicBezTo>
                  <a:cubicBezTo>
                    <a:pt x="478817" y="2327481"/>
                    <a:pt x="462307" y="2337641"/>
                    <a:pt x="471197" y="2357961"/>
                  </a:cubicBezTo>
                  <a:cubicBezTo>
                    <a:pt x="495327" y="2366851"/>
                    <a:pt x="553747" y="2316051"/>
                    <a:pt x="577877" y="2335101"/>
                  </a:cubicBezTo>
                  <a:cubicBezTo>
                    <a:pt x="613437" y="2347801"/>
                    <a:pt x="549937" y="2360501"/>
                    <a:pt x="567717" y="2385901"/>
                  </a:cubicBezTo>
                  <a:cubicBezTo>
                    <a:pt x="803937" y="2267791"/>
                    <a:pt x="993167" y="2246201"/>
                    <a:pt x="1233197" y="2189051"/>
                  </a:cubicBezTo>
                  <a:cubicBezTo>
                    <a:pt x="965227" y="2305891"/>
                    <a:pt x="603277" y="2620851"/>
                    <a:pt x="596927" y="2723721"/>
                  </a:cubicBezTo>
                  <a:cubicBezTo>
                    <a:pt x="629947" y="2723721"/>
                    <a:pt x="657887" y="2731341"/>
                    <a:pt x="688367" y="2737691"/>
                  </a:cubicBezTo>
                  <a:cubicBezTo>
                    <a:pt x="678207" y="2764361"/>
                    <a:pt x="662967" y="2789761"/>
                    <a:pt x="660427" y="2818971"/>
                  </a:cubicBezTo>
                  <a:cubicBezTo>
                    <a:pt x="676937" y="2789761"/>
                    <a:pt x="735357" y="2775791"/>
                    <a:pt x="740437" y="2829131"/>
                  </a:cubicBezTo>
                  <a:cubicBezTo>
                    <a:pt x="699797" y="2832941"/>
                    <a:pt x="699797" y="2845641"/>
                    <a:pt x="699797" y="2876121"/>
                  </a:cubicBezTo>
                  <a:cubicBezTo>
                    <a:pt x="741707" y="2881201"/>
                    <a:pt x="806477" y="2844371"/>
                    <a:pt x="826797" y="2883741"/>
                  </a:cubicBezTo>
                  <a:cubicBezTo>
                    <a:pt x="800127" y="2900251"/>
                    <a:pt x="789967" y="2885011"/>
                    <a:pt x="764567" y="2898981"/>
                  </a:cubicBezTo>
                  <a:cubicBezTo>
                    <a:pt x="765837" y="2924381"/>
                    <a:pt x="791237" y="2905331"/>
                    <a:pt x="800127" y="2918031"/>
                  </a:cubicBezTo>
                  <a:cubicBezTo>
                    <a:pt x="726467" y="2948511"/>
                    <a:pt x="730277" y="2959941"/>
                    <a:pt x="706147" y="3000581"/>
                  </a:cubicBezTo>
                  <a:cubicBezTo>
                    <a:pt x="685827" y="2967561"/>
                    <a:pt x="632487" y="3179651"/>
                    <a:pt x="675667" y="3177111"/>
                  </a:cubicBezTo>
                  <a:cubicBezTo>
                    <a:pt x="640107" y="3213941"/>
                    <a:pt x="708687" y="3192351"/>
                    <a:pt x="725197" y="3206321"/>
                  </a:cubicBezTo>
                  <a:cubicBezTo>
                    <a:pt x="709957" y="3232991"/>
                    <a:pt x="744247" y="3240611"/>
                    <a:pt x="748057" y="3268551"/>
                  </a:cubicBezTo>
                  <a:cubicBezTo>
                    <a:pt x="767107" y="3273631"/>
                    <a:pt x="803937" y="3246961"/>
                    <a:pt x="802667" y="3287601"/>
                  </a:cubicBezTo>
                  <a:cubicBezTo>
                    <a:pt x="765837" y="3291411"/>
                    <a:pt x="777267" y="3281251"/>
                    <a:pt x="751867" y="3306651"/>
                  </a:cubicBezTo>
                  <a:cubicBezTo>
                    <a:pt x="742977" y="3297761"/>
                    <a:pt x="723927" y="3288871"/>
                    <a:pt x="704877" y="3307921"/>
                  </a:cubicBezTo>
                  <a:cubicBezTo>
                    <a:pt x="718847" y="3334591"/>
                    <a:pt x="713767" y="3354911"/>
                    <a:pt x="711227" y="3376501"/>
                  </a:cubicBezTo>
                  <a:cubicBezTo>
                    <a:pt x="778537" y="3365071"/>
                    <a:pt x="731547" y="3387931"/>
                    <a:pt x="793777" y="3393011"/>
                  </a:cubicBezTo>
                  <a:cubicBezTo>
                    <a:pt x="812827" y="3415871"/>
                    <a:pt x="784887" y="3422221"/>
                    <a:pt x="781077" y="3437461"/>
                  </a:cubicBezTo>
                  <a:cubicBezTo>
                    <a:pt x="902997" y="3441271"/>
                    <a:pt x="966497" y="3492071"/>
                    <a:pt x="1070637" y="3516201"/>
                  </a:cubicBezTo>
                  <a:cubicBezTo>
                    <a:pt x="1070637" y="3539061"/>
                    <a:pt x="1089687" y="3530171"/>
                    <a:pt x="1092227" y="3547951"/>
                  </a:cubicBezTo>
                  <a:cubicBezTo>
                    <a:pt x="1290347" y="3525091"/>
                    <a:pt x="1421157" y="3546681"/>
                    <a:pt x="1649757" y="3476831"/>
                  </a:cubicBezTo>
                  <a:cubicBezTo>
                    <a:pt x="1621817" y="3451431"/>
                    <a:pt x="1543077" y="3471751"/>
                    <a:pt x="1527837" y="3459051"/>
                  </a:cubicBezTo>
                  <a:cubicBezTo>
                    <a:pt x="1682777" y="3394281"/>
                    <a:pt x="1872007" y="3371421"/>
                    <a:pt x="2057427" y="3334591"/>
                  </a:cubicBezTo>
                  <a:cubicBezTo>
                    <a:pt x="2235227" y="3300301"/>
                    <a:pt x="2410487" y="3311731"/>
                    <a:pt x="2585747" y="3234261"/>
                  </a:cubicBezTo>
                  <a:cubicBezTo>
                    <a:pt x="2627657" y="3250771"/>
                    <a:pt x="2660677" y="3219021"/>
                    <a:pt x="2700047" y="3207591"/>
                  </a:cubicBezTo>
                  <a:cubicBezTo>
                    <a:pt x="2905787" y="3145361"/>
                    <a:pt x="3167407" y="3095831"/>
                    <a:pt x="3370607" y="3079321"/>
                  </a:cubicBezTo>
                  <a:cubicBezTo>
                    <a:pt x="3406167" y="3076781"/>
                    <a:pt x="3446807" y="3056461"/>
                    <a:pt x="3463317" y="3045031"/>
                  </a:cubicBezTo>
                  <a:cubicBezTo>
                    <a:pt x="3529357" y="3055191"/>
                    <a:pt x="3643657" y="3012011"/>
                    <a:pt x="3703347" y="2995501"/>
                  </a:cubicBezTo>
                  <a:cubicBezTo>
                    <a:pt x="3700807" y="2984071"/>
                    <a:pt x="3690647" y="2971371"/>
                    <a:pt x="3702077" y="2965021"/>
                  </a:cubicBezTo>
                  <a:cubicBezTo>
                    <a:pt x="3784627" y="2945971"/>
                    <a:pt x="3901467" y="2925651"/>
                    <a:pt x="3977667" y="2879931"/>
                  </a:cubicBezTo>
                  <a:cubicBezTo>
                    <a:pt x="3967507" y="2874851"/>
                    <a:pt x="3945917" y="2888821"/>
                    <a:pt x="3944647" y="2868501"/>
                  </a:cubicBezTo>
                  <a:cubicBezTo>
                    <a:pt x="4017037" y="2850721"/>
                    <a:pt x="4105937" y="2843101"/>
                    <a:pt x="4174517" y="2815161"/>
                  </a:cubicBezTo>
                  <a:cubicBezTo>
                    <a:pt x="4160547" y="2812621"/>
                    <a:pt x="4145307" y="2812621"/>
                    <a:pt x="4132607" y="2806271"/>
                  </a:cubicBezTo>
                  <a:cubicBezTo>
                    <a:pt x="4217697" y="2741501"/>
                    <a:pt x="4253257" y="2709751"/>
                    <a:pt x="4370097" y="2695781"/>
                  </a:cubicBezTo>
                  <a:cubicBezTo>
                    <a:pt x="4361207" y="2657681"/>
                    <a:pt x="4387877" y="2633551"/>
                    <a:pt x="4447567" y="2619581"/>
                  </a:cubicBezTo>
                  <a:cubicBezTo>
                    <a:pt x="4464077" y="2596721"/>
                    <a:pt x="4413277" y="2605611"/>
                    <a:pt x="4432327" y="2577671"/>
                  </a:cubicBezTo>
                  <a:cubicBezTo>
                    <a:pt x="4644417" y="2549731"/>
                    <a:pt x="4702837" y="2359231"/>
                    <a:pt x="4800627" y="2252551"/>
                  </a:cubicBezTo>
                  <a:cubicBezTo>
                    <a:pt x="4804437" y="2248741"/>
                    <a:pt x="4820947" y="2238581"/>
                    <a:pt x="4823487" y="2236041"/>
                  </a:cubicBezTo>
                  <a:cubicBezTo>
                    <a:pt x="4958107" y="2154761"/>
                    <a:pt x="5124477" y="2143331"/>
                    <a:pt x="5227347" y="2031571"/>
                  </a:cubicBezTo>
                  <a:cubicBezTo>
                    <a:pt x="5266717" y="1946481"/>
                    <a:pt x="5370857" y="1838531"/>
                    <a:pt x="5255287" y="1768681"/>
                  </a:cubicBezTo>
                  <a:cubicBezTo>
                    <a:pt x="5267987" y="1750901"/>
                    <a:pt x="5261637" y="1726771"/>
                    <a:pt x="5248937" y="1700101"/>
                  </a:cubicBezTo>
                  <a:cubicBezTo>
                    <a:pt x="5196867" y="1714071"/>
                    <a:pt x="4956837" y="1667081"/>
                    <a:pt x="4903497" y="1645491"/>
                  </a:cubicBezTo>
                  <a:cubicBezTo>
                    <a:pt x="4914927" y="1618821"/>
                    <a:pt x="4890797" y="1592151"/>
                    <a:pt x="4897147" y="1576911"/>
                  </a:cubicBezTo>
                  <a:cubicBezTo>
                    <a:pt x="4946677" y="1574371"/>
                    <a:pt x="4960647" y="1555321"/>
                    <a:pt x="4989857" y="1543891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942996" y="2033323"/>
            <a:ext cx="9442167" cy="6077267"/>
            <a:chOff x="0" y="0"/>
            <a:chExt cx="5513070" cy="3548380"/>
          </a:xfrm>
        </p:grpSpPr>
        <p:sp>
          <p:nvSpPr>
            <p:cNvPr id="9" name="Freeform 9"/>
            <p:cNvSpPr/>
            <p:nvPr/>
          </p:nvSpPr>
          <p:spPr>
            <a:xfrm>
              <a:off x="-1297" y="429"/>
              <a:ext cx="5514367" cy="3547951"/>
            </a:xfrm>
            <a:custGeom>
              <a:avLst/>
              <a:gdLst/>
              <a:ahLst/>
              <a:cxnLst/>
              <a:rect l="l" t="t" r="r" b="b"/>
              <a:pathLst>
                <a:path w="5514367" h="3547951">
                  <a:moveTo>
                    <a:pt x="4989857" y="1543891"/>
                  </a:moveTo>
                  <a:cubicBezTo>
                    <a:pt x="5047007" y="1522301"/>
                    <a:pt x="5123207" y="1532461"/>
                    <a:pt x="5187977" y="1510871"/>
                  </a:cubicBezTo>
                  <a:cubicBezTo>
                    <a:pt x="5325137" y="1463881"/>
                    <a:pt x="5434357" y="1388951"/>
                    <a:pt x="5514367" y="1303861"/>
                  </a:cubicBezTo>
                  <a:cubicBezTo>
                    <a:pt x="5497857" y="1216231"/>
                    <a:pt x="5492777" y="1167971"/>
                    <a:pt x="5504207" y="1094311"/>
                  </a:cubicBezTo>
                  <a:cubicBezTo>
                    <a:pt x="5494047" y="1089231"/>
                    <a:pt x="5472457" y="1103201"/>
                    <a:pt x="5471187" y="1082881"/>
                  </a:cubicBezTo>
                  <a:cubicBezTo>
                    <a:pt x="5468647" y="1024461"/>
                    <a:pt x="5440707" y="1002871"/>
                    <a:pt x="5414037" y="953341"/>
                  </a:cubicBezTo>
                  <a:cubicBezTo>
                    <a:pt x="5209567" y="982551"/>
                    <a:pt x="4837457" y="1142571"/>
                    <a:pt x="4616477" y="1128601"/>
                  </a:cubicBezTo>
                  <a:cubicBezTo>
                    <a:pt x="4752367" y="1032081"/>
                    <a:pt x="4850157" y="924131"/>
                    <a:pt x="4852697" y="781891"/>
                  </a:cubicBezTo>
                  <a:cubicBezTo>
                    <a:pt x="4841267" y="770461"/>
                    <a:pt x="4776497" y="762841"/>
                    <a:pt x="4761257" y="767921"/>
                  </a:cubicBezTo>
                  <a:cubicBezTo>
                    <a:pt x="4709187" y="757761"/>
                    <a:pt x="4655847" y="710771"/>
                    <a:pt x="4632987" y="681561"/>
                  </a:cubicBezTo>
                  <a:cubicBezTo>
                    <a:pt x="4611397" y="695531"/>
                    <a:pt x="4607587" y="680291"/>
                    <a:pt x="4588537" y="690451"/>
                  </a:cubicBezTo>
                  <a:cubicBezTo>
                    <a:pt x="4507257" y="628221"/>
                    <a:pt x="4335807" y="722201"/>
                    <a:pt x="4253257" y="663781"/>
                  </a:cubicBezTo>
                  <a:cubicBezTo>
                    <a:pt x="4291357" y="563451"/>
                    <a:pt x="4213887" y="540591"/>
                    <a:pt x="4161817" y="492331"/>
                  </a:cubicBezTo>
                  <a:cubicBezTo>
                    <a:pt x="4180867" y="413591"/>
                    <a:pt x="4133877" y="371681"/>
                    <a:pt x="4090697" y="298021"/>
                  </a:cubicBezTo>
                  <a:cubicBezTo>
                    <a:pt x="4037357" y="323421"/>
                    <a:pt x="4041167" y="284051"/>
                    <a:pt x="4047517" y="258651"/>
                  </a:cubicBezTo>
                  <a:cubicBezTo>
                    <a:pt x="4008147" y="270081"/>
                    <a:pt x="3984017" y="254841"/>
                    <a:pt x="3962427" y="234521"/>
                  </a:cubicBezTo>
                  <a:cubicBezTo>
                    <a:pt x="3886227" y="263731"/>
                    <a:pt x="3816377" y="265001"/>
                    <a:pt x="3755417" y="271351"/>
                  </a:cubicBezTo>
                  <a:cubicBezTo>
                    <a:pt x="3444267" y="304371"/>
                    <a:pt x="3058187" y="388191"/>
                    <a:pt x="2778787" y="402161"/>
                  </a:cubicBezTo>
                  <a:cubicBezTo>
                    <a:pt x="3035327" y="292941"/>
                    <a:pt x="3332507" y="223091"/>
                    <a:pt x="3521737" y="129111"/>
                  </a:cubicBezTo>
                  <a:cubicBezTo>
                    <a:pt x="3528087" y="75771"/>
                    <a:pt x="3526817" y="51641"/>
                    <a:pt x="3523007" y="2111"/>
                  </a:cubicBezTo>
                  <a:cubicBezTo>
                    <a:pt x="3318537" y="-15669"/>
                    <a:pt x="3004847" y="82121"/>
                    <a:pt x="2714017" y="173561"/>
                  </a:cubicBezTo>
                  <a:cubicBezTo>
                    <a:pt x="2039647" y="385651"/>
                    <a:pt x="1226847" y="626951"/>
                    <a:pt x="844577" y="1002871"/>
                  </a:cubicBezTo>
                  <a:cubicBezTo>
                    <a:pt x="854737" y="1058751"/>
                    <a:pt x="838227" y="1131141"/>
                    <a:pt x="880137" y="1179401"/>
                  </a:cubicBezTo>
                  <a:cubicBezTo>
                    <a:pt x="740437" y="1255601"/>
                    <a:pt x="580417" y="1324181"/>
                    <a:pt x="444527" y="1402921"/>
                  </a:cubicBezTo>
                  <a:cubicBezTo>
                    <a:pt x="449607" y="1468961"/>
                    <a:pt x="483897" y="1537541"/>
                    <a:pt x="497867" y="1548971"/>
                  </a:cubicBezTo>
                  <a:cubicBezTo>
                    <a:pt x="453417" y="1573101"/>
                    <a:pt x="521997" y="1555321"/>
                    <a:pt x="519457" y="1580721"/>
                  </a:cubicBezTo>
                  <a:cubicBezTo>
                    <a:pt x="500407" y="1589611"/>
                    <a:pt x="513107" y="1611201"/>
                    <a:pt x="485167" y="1617551"/>
                  </a:cubicBezTo>
                  <a:cubicBezTo>
                    <a:pt x="382297" y="1601041"/>
                    <a:pt x="267997" y="1681051"/>
                    <a:pt x="162587" y="1705181"/>
                  </a:cubicBezTo>
                  <a:cubicBezTo>
                    <a:pt x="158777" y="1721691"/>
                    <a:pt x="196877" y="1719151"/>
                    <a:pt x="172747" y="1733121"/>
                  </a:cubicBezTo>
                  <a:cubicBezTo>
                    <a:pt x="102897" y="1749631"/>
                    <a:pt x="95277" y="1786461"/>
                    <a:pt x="25427" y="1802971"/>
                  </a:cubicBezTo>
                  <a:cubicBezTo>
                    <a:pt x="22887" y="1818211"/>
                    <a:pt x="20347" y="1833451"/>
                    <a:pt x="24157" y="1851231"/>
                  </a:cubicBezTo>
                  <a:cubicBezTo>
                    <a:pt x="34317" y="1863931"/>
                    <a:pt x="95277" y="1848691"/>
                    <a:pt x="78767" y="1870281"/>
                  </a:cubicBezTo>
                  <a:cubicBezTo>
                    <a:pt x="41937" y="1882981"/>
                    <a:pt x="-1243" y="1879171"/>
                    <a:pt x="27" y="1914731"/>
                  </a:cubicBezTo>
                  <a:cubicBezTo>
                    <a:pt x="20347" y="1937591"/>
                    <a:pt x="62257" y="1922351"/>
                    <a:pt x="73687" y="1959181"/>
                  </a:cubicBezTo>
                  <a:cubicBezTo>
                    <a:pt x="64797" y="1976961"/>
                    <a:pt x="36857" y="1987121"/>
                    <a:pt x="44477" y="2009981"/>
                  </a:cubicBezTo>
                  <a:cubicBezTo>
                    <a:pt x="104167" y="2008711"/>
                    <a:pt x="157507" y="2020141"/>
                    <a:pt x="219737" y="2016331"/>
                  </a:cubicBezTo>
                  <a:cubicBezTo>
                    <a:pt x="200687" y="2026491"/>
                    <a:pt x="234977" y="2049351"/>
                    <a:pt x="285777" y="2039191"/>
                  </a:cubicBezTo>
                  <a:cubicBezTo>
                    <a:pt x="283237" y="2056971"/>
                    <a:pt x="238787" y="2059511"/>
                    <a:pt x="242597" y="2078561"/>
                  </a:cubicBezTo>
                  <a:cubicBezTo>
                    <a:pt x="316257" y="2064591"/>
                    <a:pt x="336577" y="2036651"/>
                    <a:pt x="405157" y="2026491"/>
                  </a:cubicBezTo>
                  <a:cubicBezTo>
                    <a:pt x="359437" y="2063321"/>
                    <a:pt x="301017" y="2120471"/>
                    <a:pt x="243867" y="2133171"/>
                  </a:cubicBezTo>
                  <a:cubicBezTo>
                    <a:pt x="227357" y="2156031"/>
                    <a:pt x="233707" y="2186511"/>
                    <a:pt x="224817" y="2210641"/>
                  </a:cubicBezTo>
                  <a:cubicBezTo>
                    <a:pt x="209577" y="2205561"/>
                    <a:pt x="210847" y="2285571"/>
                    <a:pt x="250217" y="2304621"/>
                  </a:cubicBezTo>
                  <a:cubicBezTo>
                    <a:pt x="299747" y="2291921"/>
                    <a:pt x="411507" y="2298271"/>
                    <a:pt x="483897" y="2313511"/>
                  </a:cubicBezTo>
                  <a:cubicBezTo>
                    <a:pt x="478817" y="2327481"/>
                    <a:pt x="462307" y="2337641"/>
                    <a:pt x="471197" y="2357961"/>
                  </a:cubicBezTo>
                  <a:cubicBezTo>
                    <a:pt x="495327" y="2366851"/>
                    <a:pt x="553747" y="2316051"/>
                    <a:pt x="577877" y="2335101"/>
                  </a:cubicBezTo>
                  <a:cubicBezTo>
                    <a:pt x="613437" y="2347801"/>
                    <a:pt x="549937" y="2360501"/>
                    <a:pt x="567717" y="2385901"/>
                  </a:cubicBezTo>
                  <a:cubicBezTo>
                    <a:pt x="803937" y="2267791"/>
                    <a:pt x="993167" y="2246201"/>
                    <a:pt x="1233197" y="2189051"/>
                  </a:cubicBezTo>
                  <a:cubicBezTo>
                    <a:pt x="965227" y="2305891"/>
                    <a:pt x="603277" y="2620851"/>
                    <a:pt x="596927" y="2723721"/>
                  </a:cubicBezTo>
                  <a:cubicBezTo>
                    <a:pt x="629947" y="2723721"/>
                    <a:pt x="657887" y="2731341"/>
                    <a:pt x="688367" y="2737691"/>
                  </a:cubicBezTo>
                  <a:cubicBezTo>
                    <a:pt x="678207" y="2764361"/>
                    <a:pt x="662967" y="2789761"/>
                    <a:pt x="660427" y="2818971"/>
                  </a:cubicBezTo>
                  <a:cubicBezTo>
                    <a:pt x="676937" y="2789761"/>
                    <a:pt x="735357" y="2775791"/>
                    <a:pt x="740437" y="2829131"/>
                  </a:cubicBezTo>
                  <a:cubicBezTo>
                    <a:pt x="699797" y="2832941"/>
                    <a:pt x="699797" y="2845641"/>
                    <a:pt x="699797" y="2876121"/>
                  </a:cubicBezTo>
                  <a:cubicBezTo>
                    <a:pt x="741707" y="2881201"/>
                    <a:pt x="806477" y="2844371"/>
                    <a:pt x="826797" y="2883741"/>
                  </a:cubicBezTo>
                  <a:cubicBezTo>
                    <a:pt x="800127" y="2900251"/>
                    <a:pt x="789967" y="2885011"/>
                    <a:pt x="764567" y="2898981"/>
                  </a:cubicBezTo>
                  <a:cubicBezTo>
                    <a:pt x="765837" y="2924381"/>
                    <a:pt x="791237" y="2905331"/>
                    <a:pt x="800127" y="2918031"/>
                  </a:cubicBezTo>
                  <a:cubicBezTo>
                    <a:pt x="726467" y="2948511"/>
                    <a:pt x="730277" y="2959941"/>
                    <a:pt x="706147" y="3000581"/>
                  </a:cubicBezTo>
                  <a:cubicBezTo>
                    <a:pt x="685827" y="2967561"/>
                    <a:pt x="632487" y="3179651"/>
                    <a:pt x="675667" y="3177111"/>
                  </a:cubicBezTo>
                  <a:cubicBezTo>
                    <a:pt x="640107" y="3213941"/>
                    <a:pt x="708687" y="3192351"/>
                    <a:pt x="725197" y="3206321"/>
                  </a:cubicBezTo>
                  <a:cubicBezTo>
                    <a:pt x="709957" y="3232991"/>
                    <a:pt x="744247" y="3240611"/>
                    <a:pt x="748057" y="3268551"/>
                  </a:cubicBezTo>
                  <a:cubicBezTo>
                    <a:pt x="767107" y="3273631"/>
                    <a:pt x="803937" y="3246961"/>
                    <a:pt x="802667" y="3287601"/>
                  </a:cubicBezTo>
                  <a:cubicBezTo>
                    <a:pt x="765837" y="3291411"/>
                    <a:pt x="777267" y="3281251"/>
                    <a:pt x="751867" y="3306651"/>
                  </a:cubicBezTo>
                  <a:cubicBezTo>
                    <a:pt x="742977" y="3297761"/>
                    <a:pt x="723927" y="3288871"/>
                    <a:pt x="704877" y="3307921"/>
                  </a:cubicBezTo>
                  <a:cubicBezTo>
                    <a:pt x="718847" y="3334591"/>
                    <a:pt x="713767" y="3354911"/>
                    <a:pt x="711227" y="3376501"/>
                  </a:cubicBezTo>
                  <a:cubicBezTo>
                    <a:pt x="778537" y="3365071"/>
                    <a:pt x="731547" y="3387931"/>
                    <a:pt x="793777" y="3393011"/>
                  </a:cubicBezTo>
                  <a:cubicBezTo>
                    <a:pt x="812827" y="3415871"/>
                    <a:pt x="784887" y="3422221"/>
                    <a:pt x="781077" y="3437461"/>
                  </a:cubicBezTo>
                  <a:cubicBezTo>
                    <a:pt x="902997" y="3441271"/>
                    <a:pt x="966497" y="3492071"/>
                    <a:pt x="1070637" y="3516201"/>
                  </a:cubicBezTo>
                  <a:cubicBezTo>
                    <a:pt x="1070637" y="3539061"/>
                    <a:pt x="1089687" y="3530171"/>
                    <a:pt x="1092227" y="3547951"/>
                  </a:cubicBezTo>
                  <a:cubicBezTo>
                    <a:pt x="1290347" y="3525091"/>
                    <a:pt x="1421157" y="3546681"/>
                    <a:pt x="1649757" y="3476831"/>
                  </a:cubicBezTo>
                  <a:cubicBezTo>
                    <a:pt x="1621817" y="3451431"/>
                    <a:pt x="1543077" y="3471751"/>
                    <a:pt x="1527837" y="3459051"/>
                  </a:cubicBezTo>
                  <a:cubicBezTo>
                    <a:pt x="1682777" y="3394281"/>
                    <a:pt x="1872007" y="3371421"/>
                    <a:pt x="2057427" y="3334591"/>
                  </a:cubicBezTo>
                  <a:cubicBezTo>
                    <a:pt x="2235227" y="3300301"/>
                    <a:pt x="2410487" y="3311731"/>
                    <a:pt x="2585747" y="3234261"/>
                  </a:cubicBezTo>
                  <a:cubicBezTo>
                    <a:pt x="2627657" y="3250771"/>
                    <a:pt x="2660677" y="3219021"/>
                    <a:pt x="2700047" y="3207591"/>
                  </a:cubicBezTo>
                  <a:cubicBezTo>
                    <a:pt x="2905787" y="3145361"/>
                    <a:pt x="3167407" y="3095831"/>
                    <a:pt x="3370607" y="3079321"/>
                  </a:cubicBezTo>
                  <a:cubicBezTo>
                    <a:pt x="3406167" y="3076781"/>
                    <a:pt x="3446807" y="3056461"/>
                    <a:pt x="3463317" y="3045031"/>
                  </a:cubicBezTo>
                  <a:cubicBezTo>
                    <a:pt x="3529357" y="3055191"/>
                    <a:pt x="3643657" y="3012011"/>
                    <a:pt x="3703347" y="2995501"/>
                  </a:cubicBezTo>
                  <a:cubicBezTo>
                    <a:pt x="3700807" y="2984071"/>
                    <a:pt x="3690647" y="2971371"/>
                    <a:pt x="3702077" y="2965021"/>
                  </a:cubicBezTo>
                  <a:cubicBezTo>
                    <a:pt x="3784627" y="2945971"/>
                    <a:pt x="3901467" y="2925651"/>
                    <a:pt x="3977667" y="2879931"/>
                  </a:cubicBezTo>
                  <a:cubicBezTo>
                    <a:pt x="3967507" y="2874851"/>
                    <a:pt x="3945917" y="2888821"/>
                    <a:pt x="3944647" y="2868501"/>
                  </a:cubicBezTo>
                  <a:cubicBezTo>
                    <a:pt x="4017037" y="2850721"/>
                    <a:pt x="4105937" y="2843101"/>
                    <a:pt x="4174517" y="2815161"/>
                  </a:cubicBezTo>
                  <a:cubicBezTo>
                    <a:pt x="4160547" y="2812621"/>
                    <a:pt x="4145307" y="2812621"/>
                    <a:pt x="4132607" y="2806271"/>
                  </a:cubicBezTo>
                  <a:cubicBezTo>
                    <a:pt x="4217697" y="2741501"/>
                    <a:pt x="4253257" y="2709751"/>
                    <a:pt x="4370097" y="2695781"/>
                  </a:cubicBezTo>
                  <a:cubicBezTo>
                    <a:pt x="4361207" y="2657681"/>
                    <a:pt x="4387877" y="2633551"/>
                    <a:pt x="4447567" y="2619581"/>
                  </a:cubicBezTo>
                  <a:cubicBezTo>
                    <a:pt x="4464077" y="2596721"/>
                    <a:pt x="4413277" y="2605611"/>
                    <a:pt x="4432327" y="2577671"/>
                  </a:cubicBezTo>
                  <a:cubicBezTo>
                    <a:pt x="4644417" y="2549731"/>
                    <a:pt x="4702837" y="2359231"/>
                    <a:pt x="4800627" y="2252551"/>
                  </a:cubicBezTo>
                  <a:cubicBezTo>
                    <a:pt x="4804437" y="2248741"/>
                    <a:pt x="4820947" y="2238581"/>
                    <a:pt x="4823487" y="2236041"/>
                  </a:cubicBezTo>
                  <a:cubicBezTo>
                    <a:pt x="4958107" y="2154761"/>
                    <a:pt x="5124477" y="2143331"/>
                    <a:pt x="5227347" y="2031571"/>
                  </a:cubicBezTo>
                  <a:cubicBezTo>
                    <a:pt x="5266717" y="1946481"/>
                    <a:pt x="5370857" y="1838531"/>
                    <a:pt x="5255287" y="1768681"/>
                  </a:cubicBezTo>
                  <a:cubicBezTo>
                    <a:pt x="5267987" y="1750901"/>
                    <a:pt x="5261637" y="1726771"/>
                    <a:pt x="5248937" y="1700101"/>
                  </a:cubicBezTo>
                  <a:cubicBezTo>
                    <a:pt x="5196867" y="1714071"/>
                    <a:pt x="4956837" y="1667081"/>
                    <a:pt x="4903497" y="1645491"/>
                  </a:cubicBezTo>
                  <a:cubicBezTo>
                    <a:pt x="4914927" y="1618821"/>
                    <a:pt x="4890797" y="1592151"/>
                    <a:pt x="4897147" y="1576911"/>
                  </a:cubicBezTo>
                  <a:cubicBezTo>
                    <a:pt x="4946677" y="1574371"/>
                    <a:pt x="4960647" y="1555321"/>
                    <a:pt x="4989857" y="1543891"/>
                  </a:cubicBezTo>
                  <a:close/>
                </a:path>
              </a:pathLst>
            </a:custGeom>
            <a:blipFill>
              <a:blip r:embed="rId3"/>
              <a:stretch>
                <a:fillRect t="-27712" b="-2771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07271" y="797611"/>
            <a:ext cx="4940783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ANALYSIS QUESTIONS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607271" y="1769161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607271" y="2724272"/>
            <a:ext cx="6478811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number of orders placed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 revenue generated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ordered pizza size and type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Freeform 13"/>
          <p:cNvSpPr/>
          <p:nvPr/>
        </p:nvSpPr>
        <p:spPr>
          <a:xfrm rot="489369" flipH="1" flipV="1">
            <a:off x="13837792" y="856082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98717" y="3521761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80" y="0"/>
                </a:lnTo>
                <a:lnTo>
                  <a:pt x="937280" y="939237"/>
                </a:lnTo>
                <a:lnTo>
                  <a:pt x="0" y="939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571063">
            <a:off x="7429013" y="7442789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004738" y="1668850"/>
            <a:ext cx="2278525" cy="2025039"/>
          </a:xfrm>
          <a:custGeom>
            <a:avLst/>
            <a:gdLst/>
            <a:ahLst/>
            <a:cxnLst/>
            <a:rect l="l" t="t" r="r" b="b"/>
            <a:pathLst>
              <a:path w="2278525" h="2025039">
                <a:moveTo>
                  <a:pt x="0" y="0"/>
                </a:moveTo>
                <a:lnTo>
                  <a:pt x="2278524" y="0"/>
                </a:lnTo>
                <a:lnTo>
                  <a:pt x="2278524" y="2025039"/>
                </a:lnTo>
                <a:lnTo>
                  <a:pt x="0" y="2025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5559842" y="1668850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937280" y="0"/>
                </a:moveTo>
                <a:lnTo>
                  <a:pt x="0" y="0"/>
                </a:lnTo>
                <a:lnTo>
                  <a:pt x="0" y="939237"/>
                </a:lnTo>
                <a:lnTo>
                  <a:pt x="937280" y="939237"/>
                </a:lnTo>
                <a:lnTo>
                  <a:pt x="93728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7271" y="2090843"/>
            <a:ext cx="2983805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Basic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7271" y="4181280"/>
            <a:ext cx="4845211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Intermediate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7271" y="6274241"/>
            <a:ext cx="3720059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4185" y="4816916"/>
            <a:ext cx="6478811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Category-wise sales distribution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 trends by date and time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Average pizzas ordered per day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64185" y="7013795"/>
            <a:ext cx="6862299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Revenue contribution by pizza type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Cumulative revenue over time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 3 pizzas by revenue in each category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3190" y="4146877"/>
            <a:ext cx="18894379" cy="7135390"/>
            <a:chOff x="0" y="0"/>
            <a:chExt cx="6347206" cy="2396998"/>
          </a:xfrm>
        </p:grpSpPr>
        <p:sp>
          <p:nvSpPr>
            <p:cNvPr id="4" name="Freeform 4"/>
            <p:cNvSpPr/>
            <p:nvPr/>
          </p:nvSpPr>
          <p:spPr>
            <a:xfrm>
              <a:off x="28" y="-9"/>
              <a:ext cx="6347232" cy="2396996"/>
            </a:xfrm>
            <a:custGeom>
              <a:avLst/>
              <a:gdLst/>
              <a:ahLst/>
              <a:cxnLst/>
              <a:rect l="l" t="t" r="r" b="b"/>
              <a:pathLst>
                <a:path w="6347232" h="2396996">
                  <a:moveTo>
                    <a:pt x="6346797" y="2368813"/>
                  </a:moveTo>
                  <a:cubicBezTo>
                    <a:pt x="6276820" y="-202429"/>
                    <a:pt x="6575778" y="434349"/>
                    <a:pt x="5617055" y="455939"/>
                  </a:cubicBezTo>
                  <a:cubicBezTo>
                    <a:pt x="5617055" y="456320"/>
                    <a:pt x="5617182" y="456574"/>
                    <a:pt x="5617309" y="457082"/>
                  </a:cubicBezTo>
                  <a:cubicBezTo>
                    <a:pt x="5617055" y="457463"/>
                    <a:pt x="5616928" y="456701"/>
                    <a:pt x="5616674" y="455939"/>
                  </a:cubicBezTo>
                  <a:cubicBezTo>
                    <a:pt x="5588734" y="456574"/>
                    <a:pt x="5559651" y="456701"/>
                    <a:pt x="5529298" y="456193"/>
                  </a:cubicBezTo>
                  <a:cubicBezTo>
                    <a:pt x="5251168" y="519820"/>
                    <a:pt x="5552539" y="575954"/>
                    <a:pt x="5035649" y="446922"/>
                  </a:cubicBezTo>
                  <a:cubicBezTo>
                    <a:pt x="5004915" y="489340"/>
                    <a:pt x="4744819" y="399551"/>
                    <a:pt x="4687669" y="345322"/>
                  </a:cubicBezTo>
                  <a:cubicBezTo>
                    <a:pt x="4623280" y="393201"/>
                    <a:pt x="4304637" y="384819"/>
                    <a:pt x="4126964" y="328431"/>
                  </a:cubicBezTo>
                  <a:cubicBezTo>
                    <a:pt x="4127345" y="329193"/>
                    <a:pt x="4127218" y="330463"/>
                    <a:pt x="4126329" y="332749"/>
                  </a:cubicBezTo>
                  <a:cubicBezTo>
                    <a:pt x="4124678" y="332114"/>
                    <a:pt x="4122773" y="335162"/>
                    <a:pt x="4122392" y="327923"/>
                  </a:cubicBezTo>
                  <a:cubicBezTo>
                    <a:pt x="4122900" y="328050"/>
                    <a:pt x="4123789" y="327796"/>
                    <a:pt x="4124551" y="327669"/>
                  </a:cubicBezTo>
                  <a:cubicBezTo>
                    <a:pt x="4087213" y="315604"/>
                    <a:pt x="4056098" y="301507"/>
                    <a:pt x="4035270" y="285251"/>
                  </a:cubicBezTo>
                  <a:cubicBezTo>
                    <a:pt x="3670145" y="417204"/>
                    <a:pt x="4017236" y="590813"/>
                    <a:pt x="3344644" y="379993"/>
                  </a:cubicBezTo>
                  <a:cubicBezTo>
                    <a:pt x="2874617" y="544458"/>
                    <a:pt x="2795115" y="255660"/>
                    <a:pt x="2532479" y="347989"/>
                  </a:cubicBezTo>
                  <a:cubicBezTo>
                    <a:pt x="2294227" y="221751"/>
                    <a:pt x="2049879" y="241563"/>
                    <a:pt x="1784830" y="218449"/>
                  </a:cubicBezTo>
                  <a:cubicBezTo>
                    <a:pt x="1762478" y="176285"/>
                    <a:pt x="1743555" y="152028"/>
                    <a:pt x="1725140" y="140344"/>
                  </a:cubicBezTo>
                  <a:cubicBezTo>
                    <a:pt x="1725267" y="141360"/>
                    <a:pt x="1725267" y="142249"/>
                    <a:pt x="1724759" y="140090"/>
                  </a:cubicBezTo>
                  <a:cubicBezTo>
                    <a:pt x="1666466" y="103514"/>
                    <a:pt x="1611221" y="191906"/>
                    <a:pt x="1459075" y="243976"/>
                  </a:cubicBezTo>
                  <a:cubicBezTo>
                    <a:pt x="1426690" y="224672"/>
                    <a:pt x="1400782" y="211464"/>
                    <a:pt x="1378176" y="202447"/>
                  </a:cubicBezTo>
                  <a:lnTo>
                    <a:pt x="1378049" y="202447"/>
                  </a:lnTo>
                  <a:lnTo>
                    <a:pt x="1377922" y="202320"/>
                  </a:lnTo>
                  <a:cubicBezTo>
                    <a:pt x="1290800" y="167395"/>
                    <a:pt x="1253462" y="196351"/>
                    <a:pt x="1087346" y="193684"/>
                  </a:cubicBezTo>
                  <a:cubicBezTo>
                    <a:pt x="962759" y="148853"/>
                    <a:pt x="878685" y="296427"/>
                    <a:pt x="641830" y="143773"/>
                  </a:cubicBezTo>
                  <a:cubicBezTo>
                    <a:pt x="566265" y="140217"/>
                    <a:pt x="615414" y="80146"/>
                    <a:pt x="394561" y="77352"/>
                  </a:cubicBezTo>
                  <a:cubicBezTo>
                    <a:pt x="295247" y="40903"/>
                    <a:pt x="253337" y="19821"/>
                    <a:pt x="187932" y="14487"/>
                  </a:cubicBezTo>
                  <a:cubicBezTo>
                    <a:pt x="187932" y="14614"/>
                    <a:pt x="187932" y="14614"/>
                    <a:pt x="187932" y="14741"/>
                  </a:cubicBezTo>
                  <a:cubicBezTo>
                    <a:pt x="187805" y="14995"/>
                    <a:pt x="187805" y="14741"/>
                    <a:pt x="187678" y="14360"/>
                  </a:cubicBezTo>
                  <a:cubicBezTo>
                    <a:pt x="163167" y="12455"/>
                    <a:pt x="135608" y="12582"/>
                    <a:pt x="100302" y="14995"/>
                  </a:cubicBezTo>
                  <a:cubicBezTo>
                    <a:pt x="-102771" y="-211954"/>
                    <a:pt x="66393" y="2209555"/>
                    <a:pt x="60170" y="2390022"/>
                  </a:cubicBezTo>
                  <a:cubicBezTo>
                    <a:pt x="435328" y="2370845"/>
                    <a:pt x="6405852" y="2429138"/>
                    <a:pt x="6346797" y="2368813"/>
                  </a:cubicBezTo>
                  <a:close/>
                  <a:moveTo>
                    <a:pt x="490827" y="92592"/>
                  </a:moveTo>
                  <a:cubicBezTo>
                    <a:pt x="490065" y="92719"/>
                    <a:pt x="490192" y="86877"/>
                    <a:pt x="490827" y="92592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-303190" y="4310735"/>
            <a:ext cx="18894379" cy="7135390"/>
            <a:chOff x="0" y="0"/>
            <a:chExt cx="6347206" cy="2396998"/>
          </a:xfrm>
        </p:grpSpPr>
        <p:sp>
          <p:nvSpPr>
            <p:cNvPr id="6" name="Freeform 6"/>
            <p:cNvSpPr/>
            <p:nvPr/>
          </p:nvSpPr>
          <p:spPr>
            <a:xfrm>
              <a:off x="28" y="-9"/>
              <a:ext cx="6347232" cy="2396996"/>
            </a:xfrm>
            <a:custGeom>
              <a:avLst/>
              <a:gdLst/>
              <a:ahLst/>
              <a:cxnLst/>
              <a:rect l="l" t="t" r="r" b="b"/>
              <a:pathLst>
                <a:path w="6347232" h="2396996">
                  <a:moveTo>
                    <a:pt x="6346797" y="2368813"/>
                  </a:moveTo>
                  <a:cubicBezTo>
                    <a:pt x="6276820" y="-202429"/>
                    <a:pt x="6575778" y="434349"/>
                    <a:pt x="5617055" y="455939"/>
                  </a:cubicBezTo>
                  <a:cubicBezTo>
                    <a:pt x="5617055" y="456320"/>
                    <a:pt x="5617182" y="456574"/>
                    <a:pt x="5617309" y="457082"/>
                  </a:cubicBezTo>
                  <a:cubicBezTo>
                    <a:pt x="5617055" y="457463"/>
                    <a:pt x="5616928" y="456701"/>
                    <a:pt x="5616674" y="455939"/>
                  </a:cubicBezTo>
                  <a:cubicBezTo>
                    <a:pt x="5588734" y="456574"/>
                    <a:pt x="5559651" y="456701"/>
                    <a:pt x="5529298" y="456193"/>
                  </a:cubicBezTo>
                  <a:cubicBezTo>
                    <a:pt x="5251168" y="519820"/>
                    <a:pt x="5552539" y="575954"/>
                    <a:pt x="5035649" y="446922"/>
                  </a:cubicBezTo>
                  <a:cubicBezTo>
                    <a:pt x="5004915" y="489340"/>
                    <a:pt x="4744819" y="399551"/>
                    <a:pt x="4687669" y="345322"/>
                  </a:cubicBezTo>
                  <a:cubicBezTo>
                    <a:pt x="4623280" y="393201"/>
                    <a:pt x="4304637" y="384819"/>
                    <a:pt x="4126964" y="328431"/>
                  </a:cubicBezTo>
                  <a:cubicBezTo>
                    <a:pt x="4127345" y="329193"/>
                    <a:pt x="4127218" y="330463"/>
                    <a:pt x="4126329" y="332749"/>
                  </a:cubicBezTo>
                  <a:cubicBezTo>
                    <a:pt x="4124678" y="332114"/>
                    <a:pt x="4122773" y="335162"/>
                    <a:pt x="4122392" y="327923"/>
                  </a:cubicBezTo>
                  <a:cubicBezTo>
                    <a:pt x="4122900" y="328050"/>
                    <a:pt x="4123789" y="327796"/>
                    <a:pt x="4124551" y="327669"/>
                  </a:cubicBezTo>
                  <a:cubicBezTo>
                    <a:pt x="4087213" y="315604"/>
                    <a:pt x="4056098" y="301507"/>
                    <a:pt x="4035270" y="285251"/>
                  </a:cubicBezTo>
                  <a:cubicBezTo>
                    <a:pt x="3670145" y="417204"/>
                    <a:pt x="4017236" y="590813"/>
                    <a:pt x="3344644" y="379993"/>
                  </a:cubicBezTo>
                  <a:cubicBezTo>
                    <a:pt x="2874617" y="544458"/>
                    <a:pt x="2795115" y="255660"/>
                    <a:pt x="2532479" y="347989"/>
                  </a:cubicBezTo>
                  <a:cubicBezTo>
                    <a:pt x="2294227" y="221751"/>
                    <a:pt x="2049879" y="241563"/>
                    <a:pt x="1784830" y="218449"/>
                  </a:cubicBezTo>
                  <a:cubicBezTo>
                    <a:pt x="1762478" y="176285"/>
                    <a:pt x="1743555" y="152028"/>
                    <a:pt x="1725140" y="140344"/>
                  </a:cubicBezTo>
                  <a:cubicBezTo>
                    <a:pt x="1725267" y="141360"/>
                    <a:pt x="1725267" y="142249"/>
                    <a:pt x="1724759" y="140090"/>
                  </a:cubicBezTo>
                  <a:cubicBezTo>
                    <a:pt x="1666466" y="103514"/>
                    <a:pt x="1611221" y="191906"/>
                    <a:pt x="1459075" y="243976"/>
                  </a:cubicBezTo>
                  <a:cubicBezTo>
                    <a:pt x="1426690" y="224672"/>
                    <a:pt x="1400782" y="211464"/>
                    <a:pt x="1378176" y="202447"/>
                  </a:cubicBezTo>
                  <a:lnTo>
                    <a:pt x="1378049" y="202447"/>
                  </a:lnTo>
                  <a:lnTo>
                    <a:pt x="1377922" y="202320"/>
                  </a:lnTo>
                  <a:cubicBezTo>
                    <a:pt x="1290800" y="167395"/>
                    <a:pt x="1253462" y="196351"/>
                    <a:pt x="1087346" y="193684"/>
                  </a:cubicBezTo>
                  <a:cubicBezTo>
                    <a:pt x="962759" y="148853"/>
                    <a:pt x="878685" y="296427"/>
                    <a:pt x="641830" y="143773"/>
                  </a:cubicBezTo>
                  <a:cubicBezTo>
                    <a:pt x="566265" y="140217"/>
                    <a:pt x="615414" y="80146"/>
                    <a:pt x="394561" y="77352"/>
                  </a:cubicBezTo>
                  <a:cubicBezTo>
                    <a:pt x="295247" y="40903"/>
                    <a:pt x="253337" y="19821"/>
                    <a:pt x="187932" y="14487"/>
                  </a:cubicBezTo>
                  <a:cubicBezTo>
                    <a:pt x="187932" y="14614"/>
                    <a:pt x="187932" y="14614"/>
                    <a:pt x="187932" y="14741"/>
                  </a:cubicBezTo>
                  <a:cubicBezTo>
                    <a:pt x="187805" y="14995"/>
                    <a:pt x="187805" y="14741"/>
                    <a:pt x="187678" y="14360"/>
                  </a:cubicBezTo>
                  <a:cubicBezTo>
                    <a:pt x="163167" y="12455"/>
                    <a:pt x="135608" y="12582"/>
                    <a:pt x="100302" y="14995"/>
                  </a:cubicBezTo>
                  <a:cubicBezTo>
                    <a:pt x="-102771" y="-211954"/>
                    <a:pt x="66393" y="2209555"/>
                    <a:pt x="60170" y="2390022"/>
                  </a:cubicBezTo>
                  <a:cubicBezTo>
                    <a:pt x="435328" y="2370845"/>
                    <a:pt x="6405852" y="2429138"/>
                    <a:pt x="6346797" y="2368813"/>
                  </a:cubicBezTo>
                  <a:close/>
                  <a:moveTo>
                    <a:pt x="490827" y="92592"/>
                  </a:moveTo>
                  <a:cubicBezTo>
                    <a:pt x="490065" y="92719"/>
                    <a:pt x="490192" y="86877"/>
                    <a:pt x="490827" y="92592"/>
                  </a:cubicBezTo>
                  <a:close/>
                </a:path>
              </a:pathLst>
            </a:custGeom>
            <a:blipFill>
              <a:blip r:embed="rId3"/>
              <a:stretch>
                <a:fillRect t="-38266" b="-38266"/>
              </a:stretch>
            </a:blipFill>
          </p:spPr>
        </p:sp>
      </p:grpSp>
      <p:sp>
        <p:nvSpPr>
          <p:cNvPr id="7" name="AutoShape 7"/>
          <p:cNvSpPr/>
          <p:nvPr/>
        </p:nvSpPr>
        <p:spPr>
          <a:xfrm flipV="1">
            <a:off x="606308" y="195049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170235" flipH="1" flipV="1">
            <a:off x="14324961" y="4598991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62070" y="-72122"/>
            <a:ext cx="937279" cy="939236"/>
          </a:xfrm>
          <a:custGeom>
            <a:avLst/>
            <a:gdLst/>
            <a:ahLst/>
            <a:cxnLst/>
            <a:rect l="l" t="t" r="r" b="b"/>
            <a:pathLst>
              <a:path w="937279" h="939236">
                <a:moveTo>
                  <a:pt x="0" y="0"/>
                </a:moveTo>
                <a:lnTo>
                  <a:pt x="937280" y="0"/>
                </a:lnTo>
                <a:lnTo>
                  <a:pt x="937280" y="939236"/>
                </a:lnTo>
                <a:lnTo>
                  <a:pt x="0" y="939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571063">
            <a:off x="17419931" y="154548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9" y="0"/>
                </a:lnTo>
                <a:lnTo>
                  <a:pt x="1738739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5169" y="3389835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89" y="0"/>
                </a:lnTo>
                <a:lnTo>
                  <a:pt x="1897489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06308" y="742643"/>
            <a:ext cx="522849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DATASET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8664" y="1513127"/>
            <a:ext cx="7471366" cy="217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Orders – Order date and time information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 – Quantity of pizzas ordered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 – Pizza size and price details</a:t>
            </a:r>
          </a:p>
          <a:p>
            <a:pPr marL="539745" lvl="1" indent="-269872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 – Pizza name and category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6925" y="2195575"/>
            <a:ext cx="5924368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analysis is performed using the following tables: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55608" y="2293362"/>
            <a:ext cx="7959384" cy="5838326"/>
            <a:chOff x="0" y="0"/>
            <a:chExt cx="4198620" cy="3079750"/>
          </a:xfrm>
        </p:grpSpPr>
        <p:sp>
          <p:nvSpPr>
            <p:cNvPr id="7" name="Freeform 7"/>
            <p:cNvSpPr/>
            <p:nvPr/>
          </p:nvSpPr>
          <p:spPr>
            <a:xfrm>
              <a:off x="-5484" y="-27"/>
              <a:ext cx="4207914" cy="3081047"/>
            </a:xfrm>
            <a:custGeom>
              <a:avLst/>
              <a:gdLst/>
              <a:ahLst/>
              <a:cxnLst/>
              <a:rect l="l" t="t" r="r" b="b"/>
              <a:pathLst>
                <a:path w="4207914" h="3081047">
                  <a:moveTo>
                    <a:pt x="4188864" y="1508787"/>
                  </a:moveTo>
                  <a:cubicBezTo>
                    <a:pt x="4192674" y="1506247"/>
                    <a:pt x="4196484" y="1504977"/>
                    <a:pt x="4199024" y="1501167"/>
                  </a:cubicBezTo>
                  <a:cubicBezTo>
                    <a:pt x="4201564" y="1498627"/>
                    <a:pt x="4206644" y="1494817"/>
                    <a:pt x="4206644" y="1491007"/>
                  </a:cubicBezTo>
                  <a:cubicBezTo>
                    <a:pt x="4206644" y="1488467"/>
                    <a:pt x="4201564" y="1484657"/>
                    <a:pt x="4199024" y="1482117"/>
                  </a:cubicBezTo>
                  <a:lnTo>
                    <a:pt x="4187594" y="1470687"/>
                  </a:lnTo>
                  <a:cubicBezTo>
                    <a:pt x="4190134" y="1468147"/>
                    <a:pt x="4195214" y="1466877"/>
                    <a:pt x="4195214" y="1463067"/>
                  </a:cubicBezTo>
                  <a:cubicBezTo>
                    <a:pt x="4197754" y="1452907"/>
                    <a:pt x="4201564" y="1442747"/>
                    <a:pt x="4201564" y="1432587"/>
                  </a:cubicBezTo>
                  <a:cubicBezTo>
                    <a:pt x="4201564" y="1427507"/>
                    <a:pt x="4192674" y="1423697"/>
                    <a:pt x="4187594" y="1417347"/>
                  </a:cubicBezTo>
                  <a:cubicBezTo>
                    <a:pt x="4192674" y="1417347"/>
                    <a:pt x="4195214" y="1417347"/>
                    <a:pt x="4199024" y="1416077"/>
                  </a:cubicBezTo>
                  <a:lnTo>
                    <a:pt x="4199024" y="1412267"/>
                  </a:lnTo>
                  <a:lnTo>
                    <a:pt x="4187594" y="1412267"/>
                  </a:lnTo>
                  <a:cubicBezTo>
                    <a:pt x="4179974" y="1407187"/>
                    <a:pt x="4172354" y="1397027"/>
                    <a:pt x="4169814" y="1398297"/>
                  </a:cubicBezTo>
                  <a:cubicBezTo>
                    <a:pt x="4155844" y="1405917"/>
                    <a:pt x="4155844" y="1395757"/>
                    <a:pt x="4153304" y="1388137"/>
                  </a:cubicBezTo>
                  <a:cubicBezTo>
                    <a:pt x="4148224" y="1389407"/>
                    <a:pt x="4143144" y="1390677"/>
                    <a:pt x="4139334" y="1389407"/>
                  </a:cubicBezTo>
                  <a:cubicBezTo>
                    <a:pt x="4130444" y="1388137"/>
                    <a:pt x="4121554" y="1384327"/>
                    <a:pt x="4112664" y="1384327"/>
                  </a:cubicBezTo>
                  <a:cubicBezTo>
                    <a:pt x="4101234" y="1383057"/>
                    <a:pt x="4088534" y="1383057"/>
                    <a:pt x="4075834" y="1381787"/>
                  </a:cubicBezTo>
                  <a:cubicBezTo>
                    <a:pt x="4056784" y="1379247"/>
                    <a:pt x="4037734" y="1376707"/>
                    <a:pt x="4018684" y="1374167"/>
                  </a:cubicBezTo>
                  <a:cubicBezTo>
                    <a:pt x="4017414" y="1374167"/>
                    <a:pt x="4014874" y="1376707"/>
                    <a:pt x="4013604" y="1376707"/>
                  </a:cubicBezTo>
                  <a:cubicBezTo>
                    <a:pt x="4003444" y="1375437"/>
                    <a:pt x="3993284" y="1374167"/>
                    <a:pt x="3984394" y="1371627"/>
                  </a:cubicBezTo>
                  <a:cubicBezTo>
                    <a:pt x="3981854" y="1370357"/>
                    <a:pt x="3980584" y="1364007"/>
                    <a:pt x="3980584" y="1361467"/>
                  </a:cubicBezTo>
                  <a:cubicBezTo>
                    <a:pt x="3994554" y="1351307"/>
                    <a:pt x="4008524" y="1341147"/>
                    <a:pt x="4017414" y="1334797"/>
                  </a:cubicBezTo>
                  <a:cubicBezTo>
                    <a:pt x="4027574" y="1333527"/>
                    <a:pt x="4033924" y="1332257"/>
                    <a:pt x="4042814" y="1332257"/>
                  </a:cubicBezTo>
                  <a:cubicBezTo>
                    <a:pt x="4035194" y="1322097"/>
                    <a:pt x="4030114" y="1317017"/>
                    <a:pt x="4023764" y="1309397"/>
                  </a:cubicBezTo>
                  <a:cubicBezTo>
                    <a:pt x="4019954" y="1310667"/>
                    <a:pt x="4016144" y="1311937"/>
                    <a:pt x="4009794" y="1314477"/>
                  </a:cubicBezTo>
                  <a:cubicBezTo>
                    <a:pt x="4009794" y="1308127"/>
                    <a:pt x="4009794" y="1301777"/>
                    <a:pt x="4011064" y="1301777"/>
                  </a:cubicBezTo>
                  <a:cubicBezTo>
                    <a:pt x="4016144" y="1300507"/>
                    <a:pt x="4023764" y="1299237"/>
                    <a:pt x="4027574" y="1301777"/>
                  </a:cubicBezTo>
                  <a:cubicBezTo>
                    <a:pt x="4032654" y="1305587"/>
                    <a:pt x="4035194" y="1311937"/>
                    <a:pt x="4040274" y="1319557"/>
                  </a:cubicBezTo>
                  <a:cubicBezTo>
                    <a:pt x="4042814" y="1319557"/>
                    <a:pt x="4047894" y="1320827"/>
                    <a:pt x="4052974" y="1320827"/>
                  </a:cubicBezTo>
                  <a:cubicBezTo>
                    <a:pt x="4051704" y="1304317"/>
                    <a:pt x="4051704" y="1304317"/>
                    <a:pt x="4037734" y="1280187"/>
                  </a:cubicBezTo>
                  <a:cubicBezTo>
                    <a:pt x="4055514" y="1280187"/>
                    <a:pt x="4060594" y="1275107"/>
                    <a:pt x="4056784" y="1257327"/>
                  </a:cubicBezTo>
                  <a:cubicBezTo>
                    <a:pt x="4068214" y="1256057"/>
                    <a:pt x="4080914" y="1254787"/>
                    <a:pt x="4092344" y="1254787"/>
                  </a:cubicBezTo>
                  <a:cubicBezTo>
                    <a:pt x="4091074" y="1252247"/>
                    <a:pt x="4088534" y="1247167"/>
                    <a:pt x="4087264" y="1243357"/>
                  </a:cubicBezTo>
                  <a:cubicBezTo>
                    <a:pt x="4092344" y="1244627"/>
                    <a:pt x="4096154" y="1245897"/>
                    <a:pt x="4098694" y="1247167"/>
                  </a:cubicBezTo>
                  <a:cubicBezTo>
                    <a:pt x="4099964" y="1240817"/>
                    <a:pt x="4099964" y="1234467"/>
                    <a:pt x="4101234" y="1229387"/>
                  </a:cubicBezTo>
                  <a:cubicBezTo>
                    <a:pt x="4102504" y="1223037"/>
                    <a:pt x="4103774" y="1215417"/>
                    <a:pt x="4105044" y="1209067"/>
                  </a:cubicBezTo>
                  <a:cubicBezTo>
                    <a:pt x="4105044" y="1206527"/>
                    <a:pt x="4103774" y="1202717"/>
                    <a:pt x="4105044" y="1198907"/>
                  </a:cubicBezTo>
                  <a:cubicBezTo>
                    <a:pt x="4108854" y="1188747"/>
                    <a:pt x="4110124" y="1173507"/>
                    <a:pt x="4106314" y="1165887"/>
                  </a:cubicBezTo>
                  <a:cubicBezTo>
                    <a:pt x="4108854" y="1163347"/>
                    <a:pt x="4110124" y="1159537"/>
                    <a:pt x="4110124" y="1156997"/>
                  </a:cubicBezTo>
                  <a:cubicBezTo>
                    <a:pt x="4110124" y="1146837"/>
                    <a:pt x="4110124" y="1135407"/>
                    <a:pt x="4108854" y="1125247"/>
                  </a:cubicBezTo>
                  <a:cubicBezTo>
                    <a:pt x="4107584" y="1115087"/>
                    <a:pt x="4106314" y="1106197"/>
                    <a:pt x="4105044" y="1096037"/>
                  </a:cubicBezTo>
                  <a:cubicBezTo>
                    <a:pt x="4103774" y="1093497"/>
                    <a:pt x="4103774" y="1090957"/>
                    <a:pt x="4105044" y="1087147"/>
                  </a:cubicBezTo>
                  <a:cubicBezTo>
                    <a:pt x="4108854" y="1076987"/>
                    <a:pt x="4111394" y="1066827"/>
                    <a:pt x="4103774" y="1056667"/>
                  </a:cubicBezTo>
                  <a:cubicBezTo>
                    <a:pt x="4101234" y="1054127"/>
                    <a:pt x="4102504" y="1047777"/>
                    <a:pt x="4103774" y="1043967"/>
                  </a:cubicBezTo>
                  <a:cubicBezTo>
                    <a:pt x="4107584" y="1029997"/>
                    <a:pt x="4099964" y="1018567"/>
                    <a:pt x="4085994" y="1016027"/>
                  </a:cubicBezTo>
                  <a:lnTo>
                    <a:pt x="4080914" y="1016027"/>
                  </a:lnTo>
                  <a:cubicBezTo>
                    <a:pt x="4082184" y="1012217"/>
                    <a:pt x="4083454" y="1010947"/>
                    <a:pt x="4084724" y="1008407"/>
                  </a:cubicBezTo>
                  <a:cubicBezTo>
                    <a:pt x="4080914" y="1007137"/>
                    <a:pt x="4077104" y="1007137"/>
                    <a:pt x="4074564" y="1004597"/>
                  </a:cubicBezTo>
                  <a:cubicBezTo>
                    <a:pt x="4072024" y="1003327"/>
                    <a:pt x="4070754" y="999517"/>
                    <a:pt x="4068214" y="998247"/>
                  </a:cubicBezTo>
                  <a:cubicBezTo>
                    <a:pt x="4058054" y="993167"/>
                    <a:pt x="4046624" y="988087"/>
                    <a:pt x="4035194" y="983007"/>
                  </a:cubicBezTo>
                  <a:cubicBezTo>
                    <a:pt x="4031384" y="981737"/>
                    <a:pt x="4026304" y="981737"/>
                    <a:pt x="4022494" y="981737"/>
                  </a:cubicBezTo>
                  <a:cubicBezTo>
                    <a:pt x="4019954" y="983007"/>
                    <a:pt x="4018684" y="977927"/>
                    <a:pt x="4016144" y="977927"/>
                  </a:cubicBezTo>
                  <a:cubicBezTo>
                    <a:pt x="3998364" y="974117"/>
                    <a:pt x="3980584" y="971577"/>
                    <a:pt x="3962804" y="966497"/>
                  </a:cubicBezTo>
                  <a:cubicBezTo>
                    <a:pt x="3948834" y="961417"/>
                    <a:pt x="3932324" y="971577"/>
                    <a:pt x="3918354" y="961417"/>
                  </a:cubicBezTo>
                  <a:cubicBezTo>
                    <a:pt x="3917084" y="960147"/>
                    <a:pt x="3914544" y="962687"/>
                    <a:pt x="3913274" y="962687"/>
                  </a:cubicBezTo>
                  <a:cubicBezTo>
                    <a:pt x="3901844" y="960147"/>
                    <a:pt x="3891684" y="966497"/>
                    <a:pt x="3880254" y="962687"/>
                  </a:cubicBezTo>
                  <a:cubicBezTo>
                    <a:pt x="3868824" y="958877"/>
                    <a:pt x="3856124" y="957607"/>
                    <a:pt x="3851044" y="946177"/>
                  </a:cubicBezTo>
                  <a:cubicBezTo>
                    <a:pt x="3845964" y="934747"/>
                    <a:pt x="3842154" y="923317"/>
                    <a:pt x="3842154" y="911887"/>
                  </a:cubicBezTo>
                  <a:cubicBezTo>
                    <a:pt x="3843424" y="897917"/>
                    <a:pt x="3849774" y="882677"/>
                    <a:pt x="3825644" y="885217"/>
                  </a:cubicBezTo>
                  <a:cubicBezTo>
                    <a:pt x="3826914" y="882677"/>
                    <a:pt x="3826914" y="880137"/>
                    <a:pt x="3828184" y="878867"/>
                  </a:cubicBezTo>
                  <a:cubicBezTo>
                    <a:pt x="3754524" y="871247"/>
                    <a:pt x="3680864" y="864897"/>
                    <a:pt x="3608474" y="857277"/>
                  </a:cubicBezTo>
                  <a:cubicBezTo>
                    <a:pt x="3605934" y="848387"/>
                    <a:pt x="3603394" y="838227"/>
                    <a:pt x="3600854" y="824257"/>
                  </a:cubicBezTo>
                  <a:cubicBezTo>
                    <a:pt x="3614824" y="839497"/>
                    <a:pt x="3627524" y="848387"/>
                    <a:pt x="3645304" y="847117"/>
                  </a:cubicBezTo>
                  <a:cubicBezTo>
                    <a:pt x="3646574" y="836957"/>
                    <a:pt x="3645304" y="829337"/>
                    <a:pt x="3635144" y="822987"/>
                  </a:cubicBezTo>
                  <a:cubicBezTo>
                    <a:pt x="3633874" y="821717"/>
                    <a:pt x="3632604" y="816637"/>
                    <a:pt x="3633874" y="814097"/>
                  </a:cubicBezTo>
                  <a:cubicBezTo>
                    <a:pt x="3638954" y="801397"/>
                    <a:pt x="3644034" y="789967"/>
                    <a:pt x="3647844" y="778537"/>
                  </a:cubicBezTo>
                  <a:cubicBezTo>
                    <a:pt x="3652924" y="782347"/>
                    <a:pt x="3656734" y="784887"/>
                    <a:pt x="3661814" y="787427"/>
                  </a:cubicBezTo>
                  <a:lnTo>
                    <a:pt x="3664354" y="784887"/>
                  </a:lnTo>
                  <a:lnTo>
                    <a:pt x="3649114" y="762027"/>
                  </a:lnTo>
                  <a:cubicBezTo>
                    <a:pt x="3659274" y="764567"/>
                    <a:pt x="3668164" y="765837"/>
                    <a:pt x="3679594" y="768377"/>
                  </a:cubicBezTo>
                  <a:cubicBezTo>
                    <a:pt x="3675784" y="760757"/>
                    <a:pt x="3671974" y="755677"/>
                    <a:pt x="3671974" y="755677"/>
                  </a:cubicBezTo>
                  <a:cubicBezTo>
                    <a:pt x="3678324" y="750597"/>
                    <a:pt x="3684674" y="745517"/>
                    <a:pt x="3693564" y="739167"/>
                  </a:cubicBezTo>
                  <a:cubicBezTo>
                    <a:pt x="3693564" y="737897"/>
                    <a:pt x="3694834" y="730277"/>
                    <a:pt x="3698644" y="729007"/>
                  </a:cubicBezTo>
                  <a:cubicBezTo>
                    <a:pt x="3706264" y="725197"/>
                    <a:pt x="3708804" y="731547"/>
                    <a:pt x="3711344" y="737897"/>
                  </a:cubicBezTo>
                  <a:cubicBezTo>
                    <a:pt x="3712614" y="741707"/>
                    <a:pt x="3720234" y="742977"/>
                    <a:pt x="3725314" y="744247"/>
                  </a:cubicBezTo>
                  <a:cubicBezTo>
                    <a:pt x="3730394" y="745517"/>
                    <a:pt x="3736744" y="745517"/>
                    <a:pt x="3743094" y="744247"/>
                  </a:cubicBezTo>
                  <a:cubicBezTo>
                    <a:pt x="3753254" y="744247"/>
                    <a:pt x="3763414" y="742977"/>
                    <a:pt x="3777384" y="741707"/>
                  </a:cubicBezTo>
                  <a:cubicBezTo>
                    <a:pt x="3767224" y="739167"/>
                    <a:pt x="3759604" y="736627"/>
                    <a:pt x="3753254" y="735357"/>
                  </a:cubicBezTo>
                  <a:cubicBezTo>
                    <a:pt x="3753254" y="734087"/>
                    <a:pt x="3753254" y="732817"/>
                    <a:pt x="3751984" y="731547"/>
                  </a:cubicBezTo>
                  <a:cubicBezTo>
                    <a:pt x="3762144" y="729007"/>
                    <a:pt x="3772304" y="726467"/>
                    <a:pt x="3781194" y="723927"/>
                  </a:cubicBezTo>
                  <a:cubicBezTo>
                    <a:pt x="3791354" y="726467"/>
                    <a:pt x="3800244" y="730277"/>
                    <a:pt x="3807864" y="732817"/>
                  </a:cubicBezTo>
                  <a:cubicBezTo>
                    <a:pt x="3810404" y="755677"/>
                    <a:pt x="3825644" y="736627"/>
                    <a:pt x="3834534" y="739167"/>
                  </a:cubicBezTo>
                  <a:cubicBezTo>
                    <a:pt x="3831994" y="734087"/>
                    <a:pt x="3828184" y="729007"/>
                    <a:pt x="3824374" y="722657"/>
                  </a:cubicBezTo>
                  <a:cubicBezTo>
                    <a:pt x="3840884" y="725197"/>
                    <a:pt x="3857394" y="725197"/>
                    <a:pt x="3868824" y="737897"/>
                  </a:cubicBezTo>
                  <a:cubicBezTo>
                    <a:pt x="3870094" y="739167"/>
                    <a:pt x="3875174" y="737897"/>
                    <a:pt x="3877714" y="736627"/>
                  </a:cubicBezTo>
                  <a:cubicBezTo>
                    <a:pt x="3881524" y="737897"/>
                    <a:pt x="3887874" y="740437"/>
                    <a:pt x="3890414" y="739167"/>
                  </a:cubicBezTo>
                  <a:cubicBezTo>
                    <a:pt x="3894224" y="735357"/>
                    <a:pt x="3894224" y="729007"/>
                    <a:pt x="3898034" y="721387"/>
                  </a:cubicBezTo>
                  <a:cubicBezTo>
                    <a:pt x="3906924" y="736627"/>
                    <a:pt x="3915814" y="727737"/>
                    <a:pt x="3924704" y="721387"/>
                  </a:cubicBezTo>
                  <a:cubicBezTo>
                    <a:pt x="3923434" y="725197"/>
                    <a:pt x="3923434" y="727737"/>
                    <a:pt x="3923434" y="727737"/>
                  </a:cubicBezTo>
                  <a:cubicBezTo>
                    <a:pt x="3931054" y="731547"/>
                    <a:pt x="3937404" y="734087"/>
                    <a:pt x="3946294" y="737897"/>
                  </a:cubicBezTo>
                  <a:cubicBezTo>
                    <a:pt x="3952644" y="735357"/>
                    <a:pt x="3960264" y="726467"/>
                    <a:pt x="3971694" y="735357"/>
                  </a:cubicBezTo>
                  <a:cubicBezTo>
                    <a:pt x="3972964" y="736627"/>
                    <a:pt x="3978044" y="734087"/>
                    <a:pt x="3981854" y="734087"/>
                  </a:cubicBezTo>
                  <a:cubicBezTo>
                    <a:pt x="3985664" y="732817"/>
                    <a:pt x="3988204" y="732817"/>
                    <a:pt x="3989474" y="731547"/>
                  </a:cubicBezTo>
                  <a:cubicBezTo>
                    <a:pt x="3992014" y="722657"/>
                    <a:pt x="3993284" y="715037"/>
                    <a:pt x="3997094" y="707417"/>
                  </a:cubicBezTo>
                  <a:cubicBezTo>
                    <a:pt x="4000904" y="699797"/>
                    <a:pt x="3999634" y="692177"/>
                    <a:pt x="3992014" y="689637"/>
                  </a:cubicBezTo>
                  <a:cubicBezTo>
                    <a:pt x="3989474" y="688367"/>
                    <a:pt x="3986934" y="688367"/>
                    <a:pt x="3985664" y="687097"/>
                  </a:cubicBezTo>
                  <a:cubicBezTo>
                    <a:pt x="3997094" y="675667"/>
                    <a:pt x="4007254" y="668047"/>
                    <a:pt x="4023764" y="673127"/>
                  </a:cubicBezTo>
                  <a:cubicBezTo>
                    <a:pt x="4027574" y="674397"/>
                    <a:pt x="4032654" y="669317"/>
                    <a:pt x="4039004" y="665507"/>
                  </a:cubicBezTo>
                  <a:cubicBezTo>
                    <a:pt x="4035194" y="661697"/>
                    <a:pt x="4032654" y="660427"/>
                    <a:pt x="4030114" y="659157"/>
                  </a:cubicBezTo>
                  <a:cubicBezTo>
                    <a:pt x="4040274" y="637567"/>
                    <a:pt x="4056784" y="651537"/>
                    <a:pt x="4072024" y="651537"/>
                  </a:cubicBezTo>
                  <a:cubicBezTo>
                    <a:pt x="4066944" y="647727"/>
                    <a:pt x="4064404" y="643917"/>
                    <a:pt x="4061864" y="642647"/>
                  </a:cubicBezTo>
                  <a:cubicBezTo>
                    <a:pt x="4069484" y="638837"/>
                    <a:pt x="4077104" y="636297"/>
                    <a:pt x="4083454" y="632487"/>
                  </a:cubicBezTo>
                  <a:cubicBezTo>
                    <a:pt x="4084724" y="627407"/>
                    <a:pt x="4083454" y="622327"/>
                    <a:pt x="4084724" y="619787"/>
                  </a:cubicBezTo>
                  <a:cubicBezTo>
                    <a:pt x="4091074" y="609627"/>
                    <a:pt x="4087264" y="602007"/>
                    <a:pt x="4077104" y="596927"/>
                  </a:cubicBezTo>
                  <a:cubicBezTo>
                    <a:pt x="4073294" y="594387"/>
                    <a:pt x="4069484" y="589307"/>
                    <a:pt x="4066944" y="585497"/>
                  </a:cubicBezTo>
                  <a:cubicBezTo>
                    <a:pt x="4070754" y="585497"/>
                    <a:pt x="4075834" y="584227"/>
                    <a:pt x="4080914" y="584227"/>
                  </a:cubicBezTo>
                  <a:lnTo>
                    <a:pt x="4080914" y="568987"/>
                  </a:lnTo>
                  <a:cubicBezTo>
                    <a:pt x="4083454" y="568987"/>
                    <a:pt x="4085994" y="568987"/>
                    <a:pt x="4088534" y="570257"/>
                  </a:cubicBezTo>
                  <a:cubicBezTo>
                    <a:pt x="4089804" y="555017"/>
                    <a:pt x="4091074" y="539777"/>
                    <a:pt x="4093614" y="523267"/>
                  </a:cubicBezTo>
                  <a:cubicBezTo>
                    <a:pt x="4079644" y="515647"/>
                    <a:pt x="4087264" y="506757"/>
                    <a:pt x="4094884" y="495327"/>
                  </a:cubicBezTo>
                  <a:cubicBezTo>
                    <a:pt x="4094884" y="495327"/>
                    <a:pt x="4092344" y="494057"/>
                    <a:pt x="4089804" y="494057"/>
                  </a:cubicBezTo>
                  <a:cubicBezTo>
                    <a:pt x="4091074" y="488977"/>
                    <a:pt x="4093614" y="483897"/>
                    <a:pt x="4094884" y="478817"/>
                  </a:cubicBezTo>
                  <a:cubicBezTo>
                    <a:pt x="4097424" y="468657"/>
                    <a:pt x="4093614" y="467387"/>
                    <a:pt x="4082184" y="472467"/>
                  </a:cubicBezTo>
                  <a:cubicBezTo>
                    <a:pt x="4080914" y="469927"/>
                    <a:pt x="4079644" y="466117"/>
                    <a:pt x="4077104" y="463577"/>
                  </a:cubicBezTo>
                  <a:cubicBezTo>
                    <a:pt x="4075834" y="464847"/>
                    <a:pt x="4075834" y="466117"/>
                    <a:pt x="4074564" y="467387"/>
                  </a:cubicBezTo>
                  <a:cubicBezTo>
                    <a:pt x="4069484" y="466117"/>
                    <a:pt x="4065674" y="463577"/>
                    <a:pt x="4060594" y="462307"/>
                  </a:cubicBezTo>
                  <a:cubicBezTo>
                    <a:pt x="4035194" y="452147"/>
                    <a:pt x="4008524" y="454687"/>
                    <a:pt x="3983124" y="453417"/>
                  </a:cubicBezTo>
                  <a:cubicBezTo>
                    <a:pt x="3979314" y="453417"/>
                    <a:pt x="3974234" y="457227"/>
                    <a:pt x="3970424" y="457227"/>
                  </a:cubicBezTo>
                  <a:cubicBezTo>
                    <a:pt x="3955184" y="455957"/>
                    <a:pt x="3941214" y="450877"/>
                    <a:pt x="3927244" y="449607"/>
                  </a:cubicBezTo>
                  <a:cubicBezTo>
                    <a:pt x="3908194" y="448337"/>
                    <a:pt x="3889144" y="448337"/>
                    <a:pt x="3870094" y="448337"/>
                  </a:cubicBezTo>
                  <a:cubicBezTo>
                    <a:pt x="3856124" y="448337"/>
                    <a:pt x="3853584" y="440717"/>
                    <a:pt x="3854854" y="430557"/>
                  </a:cubicBezTo>
                  <a:cubicBezTo>
                    <a:pt x="3859934" y="426747"/>
                    <a:pt x="3865014" y="419127"/>
                    <a:pt x="3865014" y="417857"/>
                  </a:cubicBezTo>
                  <a:cubicBezTo>
                    <a:pt x="3848504" y="405157"/>
                    <a:pt x="3863744" y="396267"/>
                    <a:pt x="3867554" y="386107"/>
                  </a:cubicBezTo>
                  <a:cubicBezTo>
                    <a:pt x="3866284" y="360707"/>
                    <a:pt x="3865014" y="335307"/>
                    <a:pt x="3863744" y="308637"/>
                  </a:cubicBezTo>
                  <a:cubicBezTo>
                    <a:pt x="3866284" y="307367"/>
                    <a:pt x="3871364" y="306097"/>
                    <a:pt x="3875174" y="304827"/>
                  </a:cubicBezTo>
                  <a:cubicBezTo>
                    <a:pt x="3873904" y="301017"/>
                    <a:pt x="3871364" y="297207"/>
                    <a:pt x="3871364" y="293397"/>
                  </a:cubicBezTo>
                  <a:cubicBezTo>
                    <a:pt x="3875174" y="278157"/>
                    <a:pt x="3876444" y="262917"/>
                    <a:pt x="3859934" y="251487"/>
                  </a:cubicBezTo>
                  <a:cubicBezTo>
                    <a:pt x="3867554" y="246407"/>
                    <a:pt x="3873904" y="242597"/>
                    <a:pt x="3881524" y="237517"/>
                  </a:cubicBezTo>
                  <a:cubicBezTo>
                    <a:pt x="3880254" y="236247"/>
                    <a:pt x="3878984" y="233707"/>
                    <a:pt x="3878984" y="232437"/>
                  </a:cubicBezTo>
                  <a:cubicBezTo>
                    <a:pt x="3878984" y="231167"/>
                    <a:pt x="3877714" y="231167"/>
                    <a:pt x="3876444" y="231167"/>
                  </a:cubicBezTo>
                  <a:cubicBezTo>
                    <a:pt x="3863744" y="231167"/>
                    <a:pt x="3858664" y="228627"/>
                    <a:pt x="3857394" y="215927"/>
                  </a:cubicBezTo>
                  <a:cubicBezTo>
                    <a:pt x="3857394" y="213387"/>
                    <a:pt x="3857394" y="209577"/>
                    <a:pt x="3859934" y="207037"/>
                  </a:cubicBezTo>
                  <a:cubicBezTo>
                    <a:pt x="3865014" y="203227"/>
                    <a:pt x="3870094" y="199417"/>
                    <a:pt x="3876444" y="196877"/>
                  </a:cubicBezTo>
                  <a:cubicBezTo>
                    <a:pt x="3878984" y="195607"/>
                    <a:pt x="3884064" y="196877"/>
                    <a:pt x="3886604" y="198147"/>
                  </a:cubicBezTo>
                  <a:cubicBezTo>
                    <a:pt x="3900574" y="205767"/>
                    <a:pt x="3901844" y="205767"/>
                    <a:pt x="3904384" y="189257"/>
                  </a:cubicBezTo>
                  <a:cubicBezTo>
                    <a:pt x="3906924" y="190527"/>
                    <a:pt x="3909464" y="191797"/>
                    <a:pt x="3913274" y="193067"/>
                  </a:cubicBezTo>
                  <a:cubicBezTo>
                    <a:pt x="3912004" y="187987"/>
                    <a:pt x="3912004" y="184177"/>
                    <a:pt x="3909464" y="180367"/>
                  </a:cubicBezTo>
                  <a:cubicBezTo>
                    <a:pt x="3909464" y="179097"/>
                    <a:pt x="3906924" y="177827"/>
                    <a:pt x="3904384" y="176557"/>
                  </a:cubicBezTo>
                  <a:cubicBezTo>
                    <a:pt x="3906924" y="175287"/>
                    <a:pt x="3909464" y="172747"/>
                    <a:pt x="3912004" y="174017"/>
                  </a:cubicBezTo>
                  <a:cubicBezTo>
                    <a:pt x="3924704" y="177827"/>
                    <a:pt x="3932324" y="168937"/>
                    <a:pt x="3941214" y="163857"/>
                  </a:cubicBezTo>
                  <a:cubicBezTo>
                    <a:pt x="3933594" y="153697"/>
                    <a:pt x="3925974" y="144807"/>
                    <a:pt x="3919624" y="134647"/>
                  </a:cubicBezTo>
                  <a:cubicBezTo>
                    <a:pt x="3929784" y="129567"/>
                    <a:pt x="3937404" y="127027"/>
                    <a:pt x="3945024" y="123217"/>
                  </a:cubicBezTo>
                  <a:cubicBezTo>
                    <a:pt x="3928514" y="95277"/>
                    <a:pt x="3928514" y="95277"/>
                    <a:pt x="3939944" y="83847"/>
                  </a:cubicBezTo>
                  <a:cubicBezTo>
                    <a:pt x="3939944" y="82577"/>
                    <a:pt x="3938674" y="81307"/>
                    <a:pt x="3938674" y="80037"/>
                  </a:cubicBezTo>
                  <a:cubicBezTo>
                    <a:pt x="3934864" y="81307"/>
                    <a:pt x="3929784" y="82577"/>
                    <a:pt x="3925974" y="85117"/>
                  </a:cubicBezTo>
                  <a:lnTo>
                    <a:pt x="3924704" y="83847"/>
                  </a:lnTo>
                  <a:cubicBezTo>
                    <a:pt x="3929784" y="78767"/>
                    <a:pt x="3934864" y="74957"/>
                    <a:pt x="3939944" y="69877"/>
                  </a:cubicBezTo>
                  <a:cubicBezTo>
                    <a:pt x="3939944" y="66067"/>
                    <a:pt x="3942484" y="57177"/>
                    <a:pt x="3939944" y="54637"/>
                  </a:cubicBezTo>
                  <a:cubicBezTo>
                    <a:pt x="3929784" y="45747"/>
                    <a:pt x="3941214" y="36857"/>
                    <a:pt x="3938674" y="27967"/>
                  </a:cubicBezTo>
                  <a:cubicBezTo>
                    <a:pt x="3937404" y="25427"/>
                    <a:pt x="3938674" y="19077"/>
                    <a:pt x="3937404" y="19077"/>
                  </a:cubicBezTo>
                  <a:cubicBezTo>
                    <a:pt x="3929784" y="15267"/>
                    <a:pt x="3920894" y="8917"/>
                    <a:pt x="3912004" y="8917"/>
                  </a:cubicBezTo>
                  <a:cubicBezTo>
                    <a:pt x="3891684" y="7647"/>
                    <a:pt x="3871364" y="10187"/>
                    <a:pt x="3851044" y="10187"/>
                  </a:cubicBezTo>
                  <a:lnTo>
                    <a:pt x="3786274" y="10187"/>
                  </a:lnTo>
                  <a:cubicBezTo>
                    <a:pt x="3771034" y="10187"/>
                    <a:pt x="3758334" y="6377"/>
                    <a:pt x="3743094" y="2567"/>
                  </a:cubicBezTo>
                  <a:cubicBezTo>
                    <a:pt x="3725314" y="-2513"/>
                    <a:pt x="3706264" y="1297"/>
                    <a:pt x="3687214" y="2567"/>
                  </a:cubicBezTo>
                  <a:cubicBezTo>
                    <a:pt x="3646574" y="3837"/>
                    <a:pt x="3605934" y="3837"/>
                    <a:pt x="3565294" y="5107"/>
                  </a:cubicBezTo>
                  <a:cubicBezTo>
                    <a:pt x="3546244" y="5107"/>
                    <a:pt x="3525924" y="7647"/>
                    <a:pt x="3506874" y="8917"/>
                  </a:cubicBezTo>
                  <a:cubicBezTo>
                    <a:pt x="3482744" y="10187"/>
                    <a:pt x="3458614" y="8917"/>
                    <a:pt x="3434484" y="10187"/>
                  </a:cubicBezTo>
                  <a:cubicBezTo>
                    <a:pt x="3409084" y="11457"/>
                    <a:pt x="3383684" y="13997"/>
                    <a:pt x="3358284" y="15267"/>
                  </a:cubicBezTo>
                  <a:cubicBezTo>
                    <a:pt x="3327804" y="16537"/>
                    <a:pt x="3297324" y="16537"/>
                    <a:pt x="3266844" y="17807"/>
                  </a:cubicBezTo>
                  <a:lnTo>
                    <a:pt x="3171594" y="21617"/>
                  </a:lnTo>
                  <a:cubicBezTo>
                    <a:pt x="3142384" y="22887"/>
                    <a:pt x="3114444" y="22887"/>
                    <a:pt x="3085234" y="22887"/>
                  </a:cubicBezTo>
                  <a:cubicBezTo>
                    <a:pt x="3063644" y="22887"/>
                    <a:pt x="3040784" y="24157"/>
                    <a:pt x="3019194" y="25427"/>
                  </a:cubicBezTo>
                  <a:lnTo>
                    <a:pt x="2954424" y="29237"/>
                  </a:lnTo>
                  <a:cubicBezTo>
                    <a:pt x="2939184" y="30507"/>
                    <a:pt x="2923944" y="30507"/>
                    <a:pt x="2907434" y="31777"/>
                  </a:cubicBezTo>
                  <a:cubicBezTo>
                    <a:pt x="2882034" y="33047"/>
                    <a:pt x="2856634" y="33047"/>
                    <a:pt x="2831234" y="34317"/>
                  </a:cubicBezTo>
                  <a:cubicBezTo>
                    <a:pt x="2802024" y="35587"/>
                    <a:pt x="2774084" y="38127"/>
                    <a:pt x="2746144" y="39397"/>
                  </a:cubicBezTo>
                  <a:cubicBezTo>
                    <a:pt x="2716934" y="41937"/>
                    <a:pt x="2688994" y="44477"/>
                    <a:pt x="2659784" y="47017"/>
                  </a:cubicBezTo>
                  <a:cubicBezTo>
                    <a:pt x="2648354" y="48287"/>
                    <a:pt x="2636924" y="48287"/>
                    <a:pt x="2624224" y="49557"/>
                  </a:cubicBezTo>
                  <a:lnTo>
                    <a:pt x="2587394" y="49557"/>
                  </a:lnTo>
                  <a:cubicBezTo>
                    <a:pt x="2545484" y="52097"/>
                    <a:pt x="2504844" y="55907"/>
                    <a:pt x="2462934" y="58447"/>
                  </a:cubicBezTo>
                  <a:cubicBezTo>
                    <a:pt x="2437534" y="59717"/>
                    <a:pt x="2410864" y="60987"/>
                    <a:pt x="2385464" y="63527"/>
                  </a:cubicBezTo>
                  <a:cubicBezTo>
                    <a:pt x="2370224" y="64797"/>
                    <a:pt x="2353714" y="67337"/>
                    <a:pt x="2338474" y="68607"/>
                  </a:cubicBezTo>
                  <a:lnTo>
                    <a:pt x="2235604" y="76227"/>
                  </a:lnTo>
                  <a:cubicBezTo>
                    <a:pt x="2214014" y="77497"/>
                    <a:pt x="2193694" y="82577"/>
                    <a:pt x="2173374" y="83847"/>
                  </a:cubicBezTo>
                  <a:cubicBezTo>
                    <a:pt x="2141624" y="86387"/>
                    <a:pt x="2108604" y="87657"/>
                    <a:pt x="2076854" y="90197"/>
                  </a:cubicBezTo>
                  <a:cubicBezTo>
                    <a:pt x="2069234" y="90197"/>
                    <a:pt x="2060344" y="91467"/>
                    <a:pt x="2052724" y="91467"/>
                  </a:cubicBezTo>
                  <a:cubicBezTo>
                    <a:pt x="2024784" y="94007"/>
                    <a:pt x="1998114" y="96547"/>
                    <a:pt x="1970174" y="99087"/>
                  </a:cubicBezTo>
                  <a:cubicBezTo>
                    <a:pt x="1954934" y="100357"/>
                    <a:pt x="1938424" y="102897"/>
                    <a:pt x="1923184" y="104167"/>
                  </a:cubicBezTo>
                  <a:cubicBezTo>
                    <a:pt x="1904134" y="105437"/>
                    <a:pt x="1885084" y="106707"/>
                    <a:pt x="1867304" y="107977"/>
                  </a:cubicBezTo>
                  <a:cubicBezTo>
                    <a:pt x="1831744" y="111787"/>
                    <a:pt x="1794914" y="115597"/>
                    <a:pt x="1759354" y="119407"/>
                  </a:cubicBezTo>
                  <a:cubicBezTo>
                    <a:pt x="1753004" y="120677"/>
                    <a:pt x="1747924" y="124487"/>
                    <a:pt x="1741574" y="124487"/>
                  </a:cubicBezTo>
                  <a:cubicBezTo>
                    <a:pt x="1712364" y="127027"/>
                    <a:pt x="1683154" y="127027"/>
                    <a:pt x="1655214" y="130837"/>
                  </a:cubicBezTo>
                  <a:cubicBezTo>
                    <a:pt x="1639974" y="133377"/>
                    <a:pt x="1623464" y="127027"/>
                    <a:pt x="1609494" y="139727"/>
                  </a:cubicBezTo>
                  <a:cubicBezTo>
                    <a:pt x="1604414" y="143537"/>
                    <a:pt x="1590444" y="137187"/>
                    <a:pt x="1581554" y="138457"/>
                  </a:cubicBezTo>
                  <a:cubicBezTo>
                    <a:pt x="1545994" y="142267"/>
                    <a:pt x="1510434" y="147347"/>
                    <a:pt x="1476144" y="151157"/>
                  </a:cubicBezTo>
                  <a:cubicBezTo>
                    <a:pt x="1448204" y="154967"/>
                    <a:pt x="1421534" y="157507"/>
                    <a:pt x="1393594" y="161317"/>
                  </a:cubicBezTo>
                  <a:cubicBezTo>
                    <a:pt x="1383434" y="162587"/>
                    <a:pt x="1373274" y="166397"/>
                    <a:pt x="1364384" y="167667"/>
                  </a:cubicBezTo>
                  <a:cubicBezTo>
                    <a:pt x="1338984" y="170207"/>
                    <a:pt x="1313584" y="172747"/>
                    <a:pt x="1289454" y="175287"/>
                  </a:cubicBezTo>
                  <a:cubicBezTo>
                    <a:pt x="1289454" y="180367"/>
                    <a:pt x="1289454" y="182907"/>
                    <a:pt x="1288184" y="185447"/>
                  </a:cubicBezTo>
                  <a:cubicBezTo>
                    <a:pt x="1285644" y="182907"/>
                    <a:pt x="1283104" y="179097"/>
                    <a:pt x="1280564" y="174017"/>
                  </a:cubicBezTo>
                  <a:cubicBezTo>
                    <a:pt x="1275484" y="187987"/>
                    <a:pt x="1265324" y="179097"/>
                    <a:pt x="1257704" y="180367"/>
                  </a:cubicBezTo>
                  <a:cubicBezTo>
                    <a:pt x="1243734" y="182907"/>
                    <a:pt x="1228494" y="186717"/>
                    <a:pt x="1214524" y="187987"/>
                  </a:cubicBezTo>
                  <a:cubicBezTo>
                    <a:pt x="1189124" y="191797"/>
                    <a:pt x="1163724" y="194337"/>
                    <a:pt x="1138324" y="196877"/>
                  </a:cubicBezTo>
                  <a:cubicBezTo>
                    <a:pt x="1116734" y="199417"/>
                    <a:pt x="1095144" y="204497"/>
                    <a:pt x="1073554" y="208307"/>
                  </a:cubicBezTo>
                  <a:cubicBezTo>
                    <a:pt x="1036724" y="214657"/>
                    <a:pt x="998624" y="218467"/>
                    <a:pt x="961794" y="224817"/>
                  </a:cubicBezTo>
                  <a:cubicBezTo>
                    <a:pt x="936394" y="228627"/>
                    <a:pt x="910994" y="234977"/>
                    <a:pt x="884324" y="238787"/>
                  </a:cubicBezTo>
                  <a:cubicBezTo>
                    <a:pt x="857654" y="243867"/>
                    <a:pt x="829714" y="247677"/>
                    <a:pt x="803044" y="252757"/>
                  </a:cubicBezTo>
                  <a:cubicBezTo>
                    <a:pt x="783994" y="256567"/>
                    <a:pt x="764944" y="261647"/>
                    <a:pt x="745894" y="265457"/>
                  </a:cubicBezTo>
                  <a:cubicBezTo>
                    <a:pt x="707794" y="271807"/>
                    <a:pt x="668424" y="278157"/>
                    <a:pt x="630324" y="284507"/>
                  </a:cubicBezTo>
                  <a:cubicBezTo>
                    <a:pt x="616354" y="287047"/>
                    <a:pt x="603654" y="292127"/>
                    <a:pt x="589684" y="294667"/>
                  </a:cubicBezTo>
                  <a:cubicBezTo>
                    <a:pt x="565554" y="299747"/>
                    <a:pt x="541424" y="302287"/>
                    <a:pt x="517294" y="307367"/>
                  </a:cubicBezTo>
                  <a:cubicBezTo>
                    <a:pt x="499514" y="311177"/>
                    <a:pt x="483004" y="317527"/>
                    <a:pt x="466494" y="320067"/>
                  </a:cubicBezTo>
                  <a:cubicBezTo>
                    <a:pt x="430934" y="327687"/>
                    <a:pt x="395374" y="332767"/>
                    <a:pt x="359814" y="339117"/>
                  </a:cubicBezTo>
                  <a:cubicBezTo>
                    <a:pt x="344574" y="341657"/>
                    <a:pt x="329334" y="346737"/>
                    <a:pt x="314094" y="350547"/>
                  </a:cubicBezTo>
                  <a:cubicBezTo>
                    <a:pt x="289964" y="356897"/>
                    <a:pt x="264564" y="361977"/>
                    <a:pt x="240434" y="368327"/>
                  </a:cubicBezTo>
                  <a:cubicBezTo>
                    <a:pt x="234084" y="369597"/>
                    <a:pt x="227734" y="373407"/>
                    <a:pt x="220114" y="374677"/>
                  </a:cubicBezTo>
                  <a:cubicBezTo>
                    <a:pt x="212494" y="375947"/>
                    <a:pt x="204874" y="375947"/>
                    <a:pt x="197254" y="377217"/>
                  </a:cubicBezTo>
                  <a:cubicBezTo>
                    <a:pt x="182014" y="381027"/>
                    <a:pt x="166774" y="384837"/>
                    <a:pt x="152804" y="388647"/>
                  </a:cubicBezTo>
                  <a:cubicBezTo>
                    <a:pt x="122324" y="396267"/>
                    <a:pt x="107084" y="398807"/>
                    <a:pt x="93114" y="406427"/>
                  </a:cubicBezTo>
                  <a:cubicBezTo>
                    <a:pt x="80414" y="412777"/>
                    <a:pt x="62634" y="411507"/>
                    <a:pt x="57554" y="431827"/>
                  </a:cubicBezTo>
                  <a:cubicBezTo>
                    <a:pt x="55014" y="438177"/>
                    <a:pt x="48664" y="441987"/>
                    <a:pt x="60094" y="444527"/>
                  </a:cubicBezTo>
                  <a:cubicBezTo>
                    <a:pt x="61364" y="444527"/>
                    <a:pt x="63904" y="448337"/>
                    <a:pt x="62634" y="449607"/>
                  </a:cubicBezTo>
                  <a:cubicBezTo>
                    <a:pt x="60094" y="457227"/>
                    <a:pt x="57554" y="464847"/>
                    <a:pt x="55014" y="475007"/>
                  </a:cubicBezTo>
                  <a:cubicBezTo>
                    <a:pt x="55014" y="475007"/>
                    <a:pt x="57554" y="476277"/>
                    <a:pt x="60094" y="478817"/>
                  </a:cubicBezTo>
                  <a:cubicBezTo>
                    <a:pt x="52474" y="486437"/>
                    <a:pt x="52474" y="514377"/>
                    <a:pt x="57554" y="523267"/>
                  </a:cubicBezTo>
                  <a:cubicBezTo>
                    <a:pt x="60094" y="528347"/>
                    <a:pt x="61364" y="534697"/>
                    <a:pt x="62634" y="541047"/>
                  </a:cubicBezTo>
                  <a:cubicBezTo>
                    <a:pt x="47394" y="544857"/>
                    <a:pt x="65174" y="553747"/>
                    <a:pt x="60094" y="558827"/>
                  </a:cubicBezTo>
                  <a:cubicBezTo>
                    <a:pt x="62634" y="558827"/>
                    <a:pt x="65174" y="558827"/>
                    <a:pt x="68984" y="560097"/>
                  </a:cubicBezTo>
                  <a:cubicBezTo>
                    <a:pt x="66444" y="563907"/>
                    <a:pt x="63904" y="566447"/>
                    <a:pt x="62634" y="567717"/>
                  </a:cubicBezTo>
                  <a:cubicBezTo>
                    <a:pt x="65174" y="570257"/>
                    <a:pt x="68984" y="571527"/>
                    <a:pt x="71524" y="574067"/>
                  </a:cubicBezTo>
                  <a:cubicBezTo>
                    <a:pt x="57554" y="593117"/>
                    <a:pt x="57554" y="602007"/>
                    <a:pt x="74064" y="618517"/>
                  </a:cubicBezTo>
                  <a:cubicBezTo>
                    <a:pt x="75334" y="619787"/>
                    <a:pt x="77874" y="622327"/>
                    <a:pt x="77874" y="623597"/>
                  </a:cubicBezTo>
                  <a:cubicBezTo>
                    <a:pt x="74064" y="637567"/>
                    <a:pt x="75334" y="650267"/>
                    <a:pt x="84224" y="661697"/>
                  </a:cubicBezTo>
                  <a:cubicBezTo>
                    <a:pt x="84224" y="661697"/>
                    <a:pt x="82954" y="665507"/>
                    <a:pt x="80414" y="668047"/>
                  </a:cubicBezTo>
                  <a:cubicBezTo>
                    <a:pt x="84224" y="666777"/>
                    <a:pt x="86764" y="665507"/>
                    <a:pt x="89304" y="665507"/>
                  </a:cubicBezTo>
                  <a:lnTo>
                    <a:pt x="85494" y="688367"/>
                  </a:lnTo>
                  <a:lnTo>
                    <a:pt x="99464" y="688367"/>
                  </a:lnTo>
                  <a:cubicBezTo>
                    <a:pt x="103274" y="693447"/>
                    <a:pt x="107084" y="697257"/>
                    <a:pt x="107084" y="698527"/>
                  </a:cubicBezTo>
                  <a:cubicBezTo>
                    <a:pt x="110894" y="694717"/>
                    <a:pt x="113434" y="693447"/>
                    <a:pt x="114704" y="692177"/>
                  </a:cubicBezTo>
                  <a:cubicBezTo>
                    <a:pt x="121054" y="702337"/>
                    <a:pt x="126134" y="709957"/>
                    <a:pt x="129944" y="717577"/>
                  </a:cubicBezTo>
                  <a:cubicBezTo>
                    <a:pt x="128674" y="726467"/>
                    <a:pt x="126134" y="734087"/>
                    <a:pt x="124864" y="739167"/>
                  </a:cubicBezTo>
                  <a:cubicBezTo>
                    <a:pt x="118514" y="739167"/>
                    <a:pt x="112164" y="737897"/>
                    <a:pt x="108354" y="740437"/>
                  </a:cubicBezTo>
                  <a:cubicBezTo>
                    <a:pt x="104544" y="742977"/>
                    <a:pt x="104544" y="749327"/>
                    <a:pt x="102004" y="753137"/>
                  </a:cubicBezTo>
                  <a:cubicBezTo>
                    <a:pt x="102004" y="754407"/>
                    <a:pt x="110894" y="770917"/>
                    <a:pt x="109624" y="772187"/>
                  </a:cubicBezTo>
                  <a:cubicBezTo>
                    <a:pt x="108354" y="781077"/>
                    <a:pt x="105814" y="789967"/>
                    <a:pt x="104544" y="800127"/>
                  </a:cubicBezTo>
                  <a:cubicBezTo>
                    <a:pt x="109624" y="803937"/>
                    <a:pt x="115974" y="809017"/>
                    <a:pt x="121054" y="812827"/>
                  </a:cubicBezTo>
                  <a:cubicBezTo>
                    <a:pt x="112164" y="817907"/>
                    <a:pt x="105814" y="822987"/>
                    <a:pt x="99464" y="826797"/>
                  </a:cubicBezTo>
                  <a:cubicBezTo>
                    <a:pt x="102004" y="828067"/>
                    <a:pt x="103274" y="829337"/>
                    <a:pt x="105814" y="830607"/>
                  </a:cubicBezTo>
                  <a:cubicBezTo>
                    <a:pt x="107084" y="835687"/>
                    <a:pt x="109624" y="840767"/>
                    <a:pt x="109624" y="845847"/>
                  </a:cubicBezTo>
                  <a:cubicBezTo>
                    <a:pt x="109624" y="850927"/>
                    <a:pt x="105814" y="859817"/>
                    <a:pt x="108354" y="861087"/>
                  </a:cubicBezTo>
                  <a:cubicBezTo>
                    <a:pt x="119784" y="867437"/>
                    <a:pt x="113434" y="886487"/>
                    <a:pt x="128674" y="889027"/>
                  </a:cubicBezTo>
                  <a:cubicBezTo>
                    <a:pt x="129944" y="889027"/>
                    <a:pt x="129944" y="891567"/>
                    <a:pt x="132484" y="894107"/>
                  </a:cubicBezTo>
                  <a:cubicBezTo>
                    <a:pt x="128674" y="894107"/>
                    <a:pt x="126134" y="894107"/>
                    <a:pt x="121054" y="895377"/>
                  </a:cubicBezTo>
                  <a:cubicBezTo>
                    <a:pt x="135024" y="905537"/>
                    <a:pt x="131214" y="914427"/>
                    <a:pt x="126134" y="922047"/>
                  </a:cubicBezTo>
                  <a:cubicBezTo>
                    <a:pt x="121054" y="923317"/>
                    <a:pt x="117244" y="924587"/>
                    <a:pt x="113434" y="925857"/>
                  </a:cubicBezTo>
                  <a:cubicBezTo>
                    <a:pt x="114704" y="928397"/>
                    <a:pt x="114704" y="929667"/>
                    <a:pt x="115974" y="932207"/>
                  </a:cubicBezTo>
                  <a:cubicBezTo>
                    <a:pt x="117244" y="933477"/>
                    <a:pt x="123594" y="949987"/>
                    <a:pt x="123594" y="952527"/>
                  </a:cubicBezTo>
                  <a:cubicBezTo>
                    <a:pt x="121054" y="958877"/>
                    <a:pt x="119784" y="965227"/>
                    <a:pt x="118514" y="971577"/>
                  </a:cubicBezTo>
                  <a:cubicBezTo>
                    <a:pt x="126134" y="971577"/>
                    <a:pt x="132484" y="972847"/>
                    <a:pt x="135024" y="972847"/>
                  </a:cubicBezTo>
                  <a:cubicBezTo>
                    <a:pt x="132484" y="974117"/>
                    <a:pt x="128674" y="976657"/>
                    <a:pt x="126134" y="977927"/>
                  </a:cubicBezTo>
                  <a:cubicBezTo>
                    <a:pt x="127404" y="980467"/>
                    <a:pt x="128674" y="983007"/>
                    <a:pt x="131214" y="984277"/>
                  </a:cubicBezTo>
                  <a:cubicBezTo>
                    <a:pt x="141374" y="983007"/>
                    <a:pt x="151534" y="981737"/>
                    <a:pt x="162964" y="980467"/>
                  </a:cubicBezTo>
                  <a:cubicBezTo>
                    <a:pt x="161694" y="986817"/>
                    <a:pt x="160424" y="991897"/>
                    <a:pt x="157884" y="996977"/>
                  </a:cubicBezTo>
                  <a:cubicBezTo>
                    <a:pt x="164234" y="996977"/>
                    <a:pt x="171854" y="998247"/>
                    <a:pt x="178204" y="998247"/>
                  </a:cubicBezTo>
                  <a:lnTo>
                    <a:pt x="178204" y="1004597"/>
                  </a:lnTo>
                  <a:cubicBezTo>
                    <a:pt x="169314" y="1005867"/>
                    <a:pt x="160424" y="1008407"/>
                    <a:pt x="152804" y="1009677"/>
                  </a:cubicBezTo>
                  <a:cubicBezTo>
                    <a:pt x="184554" y="1024917"/>
                    <a:pt x="213764" y="1010947"/>
                    <a:pt x="248054" y="1005867"/>
                  </a:cubicBezTo>
                  <a:cubicBezTo>
                    <a:pt x="254404" y="1012217"/>
                    <a:pt x="260754" y="1007137"/>
                    <a:pt x="265834" y="996977"/>
                  </a:cubicBezTo>
                  <a:cubicBezTo>
                    <a:pt x="272184" y="1005867"/>
                    <a:pt x="277264" y="1003327"/>
                    <a:pt x="289964" y="985547"/>
                  </a:cubicBezTo>
                  <a:cubicBezTo>
                    <a:pt x="291234" y="985547"/>
                    <a:pt x="292504" y="986817"/>
                    <a:pt x="293774" y="986817"/>
                  </a:cubicBezTo>
                  <a:cubicBezTo>
                    <a:pt x="292504" y="991897"/>
                    <a:pt x="289964" y="995707"/>
                    <a:pt x="288694" y="1000787"/>
                  </a:cubicBezTo>
                  <a:cubicBezTo>
                    <a:pt x="296314" y="998247"/>
                    <a:pt x="302664" y="996977"/>
                    <a:pt x="310284" y="994437"/>
                  </a:cubicBezTo>
                  <a:lnTo>
                    <a:pt x="336954" y="990627"/>
                  </a:lnTo>
                  <a:cubicBezTo>
                    <a:pt x="350924" y="988087"/>
                    <a:pt x="364894" y="986817"/>
                    <a:pt x="377594" y="984277"/>
                  </a:cubicBezTo>
                  <a:cubicBezTo>
                    <a:pt x="382674" y="983007"/>
                    <a:pt x="387754" y="979197"/>
                    <a:pt x="392834" y="977927"/>
                  </a:cubicBezTo>
                  <a:cubicBezTo>
                    <a:pt x="397914" y="976657"/>
                    <a:pt x="405534" y="972847"/>
                    <a:pt x="408074" y="975387"/>
                  </a:cubicBezTo>
                  <a:cubicBezTo>
                    <a:pt x="418234" y="984277"/>
                    <a:pt x="427124" y="994437"/>
                    <a:pt x="437284" y="1003327"/>
                  </a:cubicBezTo>
                  <a:cubicBezTo>
                    <a:pt x="438554" y="1000787"/>
                    <a:pt x="439824" y="996977"/>
                    <a:pt x="439824" y="996977"/>
                  </a:cubicBezTo>
                  <a:cubicBezTo>
                    <a:pt x="448714" y="999517"/>
                    <a:pt x="455064" y="1000787"/>
                    <a:pt x="463954" y="1003327"/>
                  </a:cubicBezTo>
                  <a:cubicBezTo>
                    <a:pt x="465224" y="1007137"/>
                    <a:pt x="467764" y="1012217"/>
                    <a:pt x="467764" y="1014757"/>
                  </a:cubicBezTo>
                  <a:cubicBezTo>
                    <a:pt x="481734" y="1016027"/>
                    <a:pt x="493164" y="1017297"/>
                    <a:pt x="503324" y="1018567"/>
                  </a:cubicBezTo>
                  <a:cubicBezTo>
                    <a:pt x="503324" y="1019837"/>
                    <a:pt x="504594" y="1021107"/>
                    <a:pt x="504594" y="1022377"/>
                  </a:cubicBezTo>
                  <a:lnTo>
                    <a:pt x="481734" y="1029997"/>
                  </a:lnTo>
                  <a:cubicBezTo>
                    <a:pt x="480464" y="1026187"/>
                    <a:pt x="479194" y="1024917"/>
                    <a:pt x="476654" y="1018567"/>
                  </a:cubicBezTo>
                  <a:cubicBezTo>
                    <a:pt x="477924" y="1032537"/>
                    <a:pt x="479194" y="1041427"/>
                    <a:pt x="479194" y="1052857"/>
                  </a:cubicBezTo>
                  <a:cubicBezTo>
                    <a:pt x="490624" y="1043967"/>
                    <a:pt x="505864" y="1054127"/>
                    <a:pt x="513484" y="1038887"/>
                  </a:cubicBezTo>
                  <a:cubicBezTo>
                    <a:pt x="513484" y="1037617"/>
                    <a:pt x="518564" y="1037617"/>
                    <a:pt x="519834" y="1038887"/>
                  </a:cubicBezTo>
                  <a:cubicBezTo>
                    <a:pt x="529994" y="1040157"/>
                    <a:pt x="540154" y="1041427"/>
                    <a:pt x="550314" y="1043967"/>
                  </a:cubicBezTo>
                  <a:cubicBezTo>
                    <a:pt x="549044" y="1041427"/>
                    <a:pt x="549044" y="1038887"/>
                    <a:pt x="547774" y="1036347"/>
                  </a:cubicBezTo>
                  <a:cubicBezTo>
                    <a:pt x="554124" y="1037617"/>
                    <a:pt x="559204" y="1038887"/>
                    <a:pt x="563014" y="1040157"/>
                  </a:cubicBezTo>
                  <a:cubicBezTo>
                    <a:pt x="563014" y="1041427"/>
                    <a:pt x="564284" y="1042697"/>
                    <a:pt x="564284" y="1043967"/>
                  </a:cubicBezTo>
                  <a:cubicBezTo>
                    <a:pt x="555394" y="1049047"/>
                    <a:pt x="546504" y="1055397"/>
                    <a:pt x="537614" y="1060477"/>
                  </a:cubicBezTo>
                  <a:cubicBezTo>
                    <a:pt x="523644" y="1069367"/>
                    <a:pt x="510944" y="1080797"/>
                    <a:pt x="496974" y="1084607"/>
                  </a:cubicBezTo>
                  <a:cubicBezTo>
                    <a:pt x="472844" y="1089687"/>
                    <a:pt x="448714" y="1098577"/>
                    <a:pt x="423314" y="1099847"/>
                  </a:cubicBezTo>
                  <a:lnTo>
                    <a:pt x="416964" y="1099847"/>
                  </a:lnTo>
                  <a:cubicBezTo>
                    <a:pt x="390294" y="1104927"/>
                    <a:pt x="364894" y="1110007"/>
                    <a:pt x="338224" y="1115087"/>
                  </a:cubicBezTo>
                  <a:cubicBezTo>
                    <a:pt x="334414" y="1116357"/>
                    <a:pt x="331874" y="1117627"/>
                    <a:pt x="328064" y="1117627"/>
                  </a:cubicBezTo>
                  <a:cubicBezTo>
                    <a:pt x="311554" y="1120167"/>
                    <a:pt x="295044" y="1121437"/>
                    <a:pt x="279804" y="1123977"/>
                  </a:cubicBezTo>
                  <a:cubicBezTo>
                    <a:pt x="263294" y="1127787"/>
                    <a:pt x="245514" y="1130327"/>
                    <a:pt x="229004" y="1136677"/>
                  </a:cubicBezTo>
                  <a:cubicBezTo>
                    <a:pt x="216304" y="1140487"/>
                    <a:pt x="199794" y="1139217"/>
                    <a:pt x="194714" y="1151917"/>
                  </a:cubicBezTo>
                  <a:cubicBezTo>
                    <a:pt x="189634" y="1151917"/>
                    <a:pt x="184554" y="1150647"/>
                    <a:pt x="182014" y="1151917"/>
                  </a:cubicBezTo>
                  <a:cubicBezTo>
                    <a:pt x="162964" y="1159537"/>
                    <a:pt x="143914" y="1167157"/>
                    <a:pt x="126134" y="1176047"/>
                  </a:cubicBezTo>
                  <a:cubicBezTo>
                    <a:pt x="119784" y="1181127"/>
                    <a:pt x="114704" y="1183667"/>
                    <a:pt x="112164" y="1188747"/>
                  </a:cubicBezTo>
                  <a:cubicBezTo>
                    <a:pt x="110894" y="1192557"/>
                    <a:pt x="114704" y="1198907"/>
                    <a:pt x="115974" y="1201447"/>
                  </a:cubicBezTo>
                  <a:cubicBezTo>
                    <a:pt x="113434" y="1202717"/>
                    <a:pt x="108354" y="1203987"/>
                    <a:pt x="108354" y="1205257"/>
                  </a:cubicBezTo>
                  <a:cubicBezTo>
                    <a:pt x="108354" y="1212877"/>
                    <a:pt x="108354" y="1220497"/>
                    <a:pt x="110894" y="1226847"/>
                  </a:cubicBezTo>
                  <a:cubicBezTo>
                    <a:pt x="114704" y="1235737"/>
                    <a:pt x="126134" y="1243357"/>
                    <a:pt x="113434" y="1254787"/>
                  </a:cubicBezTo>
                  <a:cubicBezTo>
                    <a:pt x="110894" y="1256057"/>
                    <a:pt x="113434" y="1262407"/>
                    <a:pt x="113434" y="1267487"/>
                  </a:cubicBezTo>
                  <a:cubicBezTo>
                    <a:pt x="117244" y="1266217"/>
                    <a:pt x="119784" y="1266217"/>
                    <a:pt x="123594" y="1266217"/>
                  </a:cubicBezTo>
                  <a:cubicBezTo>
                    <a:pt x="110894" y="1287807"/>
                    <a:pt x="110894" y="1295427"/>
                    <a:pt x="123594" y="1299237"/>
                  </a:cubicBezTo>
                  <a:cubicBezTo>
                    <a:pt x="123594" y="1306857"/>
                    <a:pt x="121054" y="1314477"/>
                    <a:pt x="123594" y="1319557"/>
                  </a:cubicBezTo>
                  <a:cubicBezTo>
                    <a:pt x="131214" y="1332257"/>
                    <a:pt x="141374" y="1344957"/>
                    <a:pt x="150264" y="1356387"/>
                  </a:cubicBezTo>
                  <a:cubicBezTo>
                    <a:pt x="148994" y="1357657"/>
                    <a:pt x="146454" y="1358927"/>
                    <a:pt x="145184" y="1358927"/>
                  </a:cubicBezTo>
                  <a:cubicBezTo>
                    <a:pt x="150264" y="1365277"/>
                    <a:pt x="155344" y="1371627"/>
                    <a:pt x="159154" y="1375437"/>
                  </a:cubicBezTo>
                  <a:cubicBezTo>
                    <a:pt x="154074" y="1383057"/>
                    <a:pt x="150264" y="1389407"/>
                    <a:pt x="145184" y="1395757"/>
                  </a:cubicBezTo>
                  <a:cubicBezTo>
                    <a:pt x="151534" y="1398297"/>
                    <a:pt x="155344" y="1399567"/>
                    <a:pt x="160424" y="1400837"/>
                  </a:cubicBezTo>
                  <a:cubicBezTo>
                    <a:pt x="151534" y="1403377"/>
                    <a:pt x="143914" y="1405917"/>
                    <a:pt x="132484" y="1410997"/>
                  </a:cubicBezTo>
                  <a:cubicBezTo>
                    <a:pt x="154074" y="1416077"/>
                    <a:pt x="155344" y="1431317"/>
                    <a:pt x="157884" y="1446557"/>
                  </a:cubicBezTo>
                  <a:cubicBezTo>
                    <a:pt x="157884" y="1447827"/>
                    <a:pt x="164234" y="1449097"/>
                    <a:pt x="168044" y="1450367"/>
                  </a:cubicBezTo>
                  <a:cubicBezTo>
                    <a:pt x="168044" y="1452907"/>
                    <a:pt x="165504" y="1456717"/>
                    <a:pt x="166774" y="1459257"/>
                  </a:cubicBezTo>
                  <a:cubicBezTo>
                    <a:pt x="171854" y="1465607"/>
                    <a:pt x="180744" y="1469417"/>
                    <a:pt x="182014" y="1477037"/>
                  </a:cubicBezTo>
                  <a:cubicBezTo>
                    <a:pt x="189634" y="1498627"/>
                    <a:pt x="203604" y="1494817"/>
                    <a:pt x="218844" y="1489737"/>
                  </a:cubicBezTo>
                  <a:lnTo>
                    <a:pt x="226464" y="1501167"/>
                  </a:lnTo>
                  <a:cubicBezTo>
                    <a:pt x="229004" y="1499897"/>
                    <a:pt x="231544" y="1497357"/>
                    <a:pt x="232814" y="1496087"/>
                  </a:cubicBezTo>
                  <a:cubicBezTo>
                    <a:pt x="234084" y="1503707"/>
                    <a:pt x="246784" y="1512597"/>
                    <a:pt x="250594" y="1507517"/>
                  </a:cubicBezTo>
                  <a:cubicBezTo>
                    <a:pt x="259484" y="1494817"/>
                    <a:pt x="269644" y="1502437"/>
                    <a:pt x="279804" y="1503707"/>
                  </a:cubicBezTo>
                  <a:cubicBezTo>
                    <a:pt x="284884" y="1504977"/>
                    <a:pt x="292504" y="1506247"/>
                    <a:pt x="295044" y="1503707"/>
                  </a:cubicBezTo>
                  <a:cubicBezTo>
                    <a:pt x="301394" y="1497357"/>
                    <a:pt x="320444" y="1503707"/>
                    <a:pt x="315364" y="1485927"/>
                  </a:cubicBezTo>
                  <a:cubicBezTo>
                    <a:pt x="314094" y="1482117"/>
                    <a:pt x="309014" y="1478307"/>
                    <a:pt x="303934" y="1474497"/>
                  </a:cubicBezTo>
                  <a:lnTo>
                    <a:pt x="340764" y="1474497"/>
                  </a:lnTo>
                  <a:cubicBezTo>
                    <a:pt x="342034" y="1478307"/>
                    <a:pt x="342034" y="1483387"/>
                    <a:pt x="343304" y="1487197"/>
                  </a:cubicBezTo>
                  <a:cubicBezTo>
                    <a:pt x="336954" y="1488467"/>
                    <a:pt x="330604" y="1489737"/>
                    <a:pt x="324254" y="1492277"/>
                  </a:cubicBezTo>
                  <a:cubicBezTo>
                    <a:pt x="324254" y="1493547"/>
                    <a:pt x="325524" y="1494817"/>
                    <a:pt x="325524" y="1497357"/>
                  </a:cubicBezTo>
                  <a:cubicBezTo>
                    <a:pt x="328064" y="1497357"/>
                    <a:pt x="331874" y="1496087"/>
                    <a:pt x="334414" y="1496087"/>
                  </a:cubicBezTo>
                  <a:cubicBezTo>
                    <a:pt x="344574" y="1499897"/>
                    <a:pt x="358544" y="1489737"/>
                    <a:pt x="367434" y="1502437"/>
                  </a:cubicBezTo>
                  <a:cubicBezTo>
                    <a:pt x="383944" y="1525297"/>
                    <a:pt x="413154" y="1531647"/>
                    <a:pt x="439824" y="1518947"/>
                  </a:cubicBezTo>
                  <a:cubicBezTo>
                    <a:pt x="442364" y="1517677"/>
                    <a:pt x="447444" y="1521487"/>
                    <a:pt x="451254" y="1522757"/>
                  </a:cubicBezTo>
                  <a:cubicBezTo>
                    <a:pt x="452524" y="1522757"/>
                    <a:pt x="452524" y="1522757"/>
                    <a:pt x="453794" y="1524027"/>
                  </a:cubicBezTo>
                  <a:cubicBezTo>
                    <a:pt x="455064" y="1521487"/>
                    <a:pt x="455064" y="1518947"/>
                    <a:pt x="455064" y="1520217"/>
                  </a:cubicBezTo>
                  <a:cubicBezTo>
                    <a:pt x="463954" y="1520217"/>
                    <a:pt x="472844" y="1522757"/>
                    <a:pt x="481734" y="1521487"/>
                  </a:cubicBezTo>
                  <a:cubicBezTo>
                    <a:pt x="495704" y="1520217"/>
                    <a:pt x="509674" y="1515137"/>
                    <a:pt x="523644" y="1513867"/>
                  </a:cubicBezTo>
                  <a:cubicBezTo>
                    <a:pt x="545234" y="1511327"/>
                    <a:pt x="566824" y="1511327"/>
                    <a:pt x="588414" y="1506247"/>
                  </a:cubicBezTo>
                  <a:cubicBezTo>
                    <a:pt x="597304" y="1503707"/>
                    <a:pt x="603654" y="1504977"/>
                    <a:pt x="610004" y="1507517"/>
                  </a:cubicBezTo>
                  <a:cubicBezTo>
                    <a:pt x="570634" y="1524027"/>
                    <a:pt x="531264" y="1540537"/>
                    <a:pt x="491894" y="1555777"/>
                  </a:cubicBezTo>
                  <a:cubicBezTo>
                    <a:pt x="491894" y="1557047"/>
                    <a:pt x="493164" y="1558317"/>
                    <a:pt x="493164" y="1559587"/>
                  </a:cubicBezTo>
                  <a:cubicBezTo>
                    <a:pt x="495704" y="1559587"/>
                    <a:pt x="498244" y="1560857"/>
                    <a:pt x="503324" y="1562127"/>
                  </a:cubicBezTo>
                  <a:cubicBezTo>
                    <a:pt x="494434" y="1565937"/>
                    <a:pt x="490624" y="1567207"/>
                    <a:pt x="484274" y="1569747"/>
                  </a:cubicBezTo>
                  <a:cubicBezTo>
                    <a:pt x="495704" y="1577367"/>
                    <a:pt x="480464" y="1586257"/>
                    <a:pt x="486814" y="1596417"/>
                  </a:cubicBezTo>
                  <a:cubicBezTo>
                    <a:pt x="491894" y="1606577"/>
                    <a:pt x="488084" y="1621817"/>
                    <a:pt x="510944" y="1618007"/>
                  </a:cubicBezTo>
                  <a:cubicBezTo>
                    <a:pt x="488084" y="1629437"/>
                    <a:pt x="486814" y="1645947"/>
                    <a:pt x="502054" y="1663727"/>
                  </a:cubicBezTo>
                  <a:cubicBezTo>
                    <a:pt x="504594" y="1666267"/>
                    <a:pt x="505864" y="1671347"/>
                    <a:pt x="504594" y="1673887"/>
                  </a:cubicBezTo>
                  <a:cubicBezTo>
                    <a:pt x="502054" y="1682777"/>
                    <a:pt x="498244" y="1690397"/>
                    <a:pt x="495704" y="1696747"/>
                  </a:cubicBezTo>
                  <a:cubicBezTo>
                    <a:pt x="486814" y="1696747"/>
                    <a:pt x="481734" y="1695477"/>
                    <a:pt x="476654" y="1695477"/>
                  </a:cubicBezTo>
                  <a:cubicBezTo>
                    <a:pt x="463954" y="1696747"/>
                    <a:pt x="451254" y="1699287"/>
                    <a:pt x="438554" y="1701827"/>
                  </a:cubicBezTo>
                  <a:cubicBezTo>
                    <a:pt x="397914" y="1709447"/>
                    <a:pt x="356004" y="1717067"/>
                    <a:pt x="315364" y="1724687"/>
                  </a:cubicBezTo>
                  <a:cubicBezTo>
                    <a:pt x="281074" y="1731037"/>
                    <a:pt x="248054" y="1743737"/>
                    <a:pt x="213764" y="1746277"/>
                  </a:cubicBezTo>
                  <a:cubicBezTo>
                    <a:pt x="189634" y="1747547"/>
                    <a:pt x="168044" y="1760247"/>
                    <a:pt x="145184" y="1761517"/>
                  </a:cubicBezTo>
                  <a:cubicBezTo>
                    <a:pt x="129944" y="1762787"/>
                    <a:pt x="114704" y="1769137"/>
                    <a:pt x="100734" y="1775487"/>
                  </a:cubicBezTo>
                  <a:cubicBezTo>
                    <a:pt x="93114" y="1778027"/>
                    <a:pt x="86764" y="1784377"/>
                    <a:pt x="80414" y="1788187"/>
                  </a:cubicBezTo>
                  <a:cubicBezTo>
                    <a:pt x="79144" y="1788187"/>
                    <a:pt x="75334" y="1786917"/>
                    <a:pt x="74064" y="1788187"/>
                  </a:cubicBezTo>
                  <a:cubicBezTo>
                    <a:pt x="63904" y="1793267"/>
                    <a:pt x="55014" y="1798347"/>
                    <a:pt x="44854" y="1802157"/>
                  </a:cubicBezTo>
                  <a:cubicBezTo>
                    <a:pt x="37234" y="1805967"/>
                    <a:pt x="30884" y="1809777"/>
                    <a:pt x="23264" y="1813587"/>
                  </a:cubicBezTo>
                  <a:cubicBezTo>
                    <a:pt x="23264" y="1814857"/>
                    <a:pt x="24534" y="1816127"/>
                    <a:pt x="24534" y="1817397"/>
                  </a:cubicBezTo>
                  <a:cubicBezTo>
                    <a:pt x="21994" y="1817397"/>
                    <a:pt x="18184" y="1816127"/>
                    <a:pt x="14374" y="1814857"/>
                  </a:cubicBezTo>
                  <a:cubicBezTo>
                    <a:pt x="15644" y="1822477"/>
                    <a:pt x="16914" y="1827557"/>
                    <a:pt x="18184" y="1833907"/>
                  </a:cubicBezTo>
                  <a:cubicBezTo>
                    <a:pt x="16914" y="1833907"/>
                    <a:pt x="16914" y="1833907"/>
                    <a:pt x="15644" y="1835177"/>
                  </a:cubicBezTo>
                  <a:cubicBezTo>
                    <a:pt x="14374" y="1832637"/>
                    <a:pt x="13104" y="1830097"/>
                    <a:pt x="11834" y="1828827"/>
                  </a:cubicBezTo>
                  <a:cubicBezTo>
                    <a:pt x="404" y="1841527"/>
                    <a:pt x="-7216" y="1852957"/>
                    <a:pt x="10564" y="1860577"/>
                  </a:cubicBezTo>
                  <a:cubicBezTo>
                    <a:pt x="9294" y="1866927"/>
                    <a:pt x="9294" y="1872007"/>
                    <a:pt x="9294" y="1875817"/>
                  </a:cubicBezTo>
                  <a:lnTo>
                    <a:pt x="13104" y="1902487"/>
                  </a:lnTo>
                  <a:cubicBezTo>
                    <a:pt x="14374" y="1913917"/>
                    <a:pt x="11834" y="1925347"/>
                    <a:pt x="25804" y="1929157"/>
                  </a:cubicBezTo>
                  <a:cubicBezTo>
                    <a:pt x="21994" y="1935507"/>
                    <a:pt x="21994" y="1964717"/>
                    <a:pt x="27074" y="1965987"/>
                  </a:cubicBezTo>
                  <a:cubicBezTo>
                    <a:pt x="35964" y="1969797"/>
                    <a:pt x="38504" y="1981227"/>
                    <a:pt x="46124" y="1986307"/>
                  </a:cubicBezTo>
                  <a:cubicBezTo>
                    <a:pt x="47394" y="1987577"/>
                    <a:pt x="48664" y="1990117"/>
                    <a:pt x="48664" y="1990117"/>
                  </a:cubicBezTo>
                  <a:cubicBezTo>
                    <a:pt x="38504" y="2001547"/>
                    <a:pt x="53744" y="1996467"/>
                    <a:pt x="56284" y="2001547"/>
                  </a:cubicBezTo>
                  <a:cubicBezTo>
                    <a:pt x="53744" y="2007897"/>
                    <a:pt x="48664" y="2014247"/>
                    <a:pt x="47394" y="2021867"/>
                  </a:cubicBezTo>
                  <a:cubicBezTo>
                    <a:pt x="46124" y="2029487"/>
                    <a:pt x="47394" y="2035837"/>
                    <a:pt x="58824" y="2032027"/>
                  </a:cubicBezTo>
                  <a:cubicBezTo>
                    <a:pt x="57554" y="2043457"/>
                    <a:pt x="56284" y="2053617"/>
                    <a:pt x="55014" y="2065047"/>
                  </a:cubicBezTo>
                  <a:cubicBezTo>
                    <a:pt x="56284" y="2065047"/>
                    <a:pt x="57554" y="2063777"/>
                    <a:pt x="57554" y="2063777"/>
                  </a:cubicBezTo>
                  <a:cubicBezTo>
                    <a:pt x="61364" y="2072667"/>
                    <a:pt x="63904" y="2080287"/>
                    <a:pt x="67714" y="2087907"/>
                  </a:cubicBezTo>
                  <a:cubicBezTo>
                    <a:pt x="74064" y="2087907"/>
                    <a:pt x="80414" y="2089177"/>
                    <a:pt x="88034" y="2090447"/>
                  </a:cubicBezTo>
                  <a:lnTo>
                    <a:pt x="88034" y="2094257"/>
                  </a:lnTo>
                  <a:cubicBezTo>
                    <a:pt x="84224" y="2095527"/>
                    <a:pt x="80414" y="2096797"/>
                    <a:pt x="76604" y="2098067"/>
                  </a:cubicBezTo>
                  <a:cubicBezTo>
                    <a:pt x="77874" y="2099337"/>
                    <a:pt x="80414" y="2099337"/>
                    <a:pt x="80414" y="2099337"/>
                  </a:cubicBezTo>
                  <a:cubicBezTo>
                    <a:pt x="81684" y="2118387"/>
                    <a:pt x="98194" y="2115847"/>
                    <a:pt x="109624" y="2120927"/>
                  </a:cubicBezTo>
                  <a:cubicBezTo>
                    <a:pt x="114704" y="2123467"/>
                    <a:pt x="121054" y="2124737"/>
                    <a:pt x="124864" y="2123467"/>
                  </a:cubicBezTo>
                  <a:cubicBezTo>
                    <a:pt x="132484" y="2119657"/>
                    <a:pt x="137564" y="2120927"/>
                    <a:pt x="137564" y="2128547"/>
                  </a:cubicBezTo>
                  <a:cubicBezTo>
                    <a:pt x="137564" y="2132357"/>
                    <a:pt x="135024" y="2137437"/>
                    <a:pt x="133754" y="2139977"/>
                  </a:cubicBezTo>
                  <a:cubicBezTo>
                    <a:pt x="142644" y="2139977"/>
                    <a:pt x="156614" y="2143787"/>
                    <a:pt x="164234" y="2138707"/>
                  </a:cubicBezTo>
                  <a:cubicBezTo>
                    <a:pt x="182014" y="2127277"/>
                    <a:pt x="198524" y="2137437"/>
                    <a:pt x="215034" y="2133627"/>
                  </a:cubicBezTo>
                  <a:cubicBezTo>
                    <a:pt x="223924" y="2131087"/>
                    <a:pt x="231544" y="2131087"/>
                    <a:pt x="244244" y="2128547"/>
                  </a:cubicBezTo>
                  <a:cubicBezTo>
                    <a:pt x="250594" y="2133627"/>
                    <a:pt x="256944" y="2132357"/>
                    <a:pt x="258214" y="2126007"/>
                  </a:cubicBezTo>
                  <a:cubicBezTo>
                    <a:pt x="268374" y="2126007"/>
                    <a:pt x="277264" y="2126007"/>
                    <a:pt x="286154" y="2124737"/>
                  </a:cubicBezTo>
                  <a:cubicBezTo>
                    <a:pt x="300124" y="2122197"/>
                    <a:pt x="312824" y="2118387"/>
                    <a:pt x="326794" y="2117117"/>
                  </a:cubicBezTo>
                  <a:cubicBezTo>
                    <a:pt x="335684" y="2115847"/>
                    <a:pt x="345844" y="2118387"/>
                    <a:pt x="356004" y="2117117"/>
                  </a:cubicBezTo>
                  <a:cubicBezTo>
                    <a:pt x="361084" y="2115847"/>
                    <a:pt x="364894" y="2108227"/>
                    <a:pt x="369974" y="2104417"/>
                  </a:cubicBezTo>
                  <a:cubicBezTo>
                    <a:pt x="375054" y="2117117"/>
                    <a:pt x="385214" y="2118387"/>
                    <a:pt x="401724" y="2109497"/>
                  </a:cubicBezTo>
                  <a:cubicBezTo>
                    <a:pt x="395374" y="2104417"/>
                    <a:pt x="387754" y="2100607"/>
                    <a:pt x="381404" y="2096797"/>
                  </a:cubicBezTo>
                  <a:cubicBezTo>
                    <a:pt x="387754" y="2094257"/>
                    <a:pt x="392834" y="2090447"/>
                    <a:pt x="397914" y="2089177"/>
                  </a:cubicBezTo>
                  <a:cubicBezTo>
                    <a:pt x="402994" y="2089177"/>
                    <a:pt x="406804" y="2090447"/>
                    <a:pt x="410614" y="2090447"/>
                  </a:cubicBezTo>
                  <a:cubicBezTo>
                    <a:pt x="414424" y="2090447"/>
                    <a:pt x="418234" y="2090447"/>
                    <a:pt x="422044" y="2089177"/>
                  </a:cubicBezTo>
                  <a:cubicBezTo>
                    <a:pt x="425854" y="2087907"/>
                    <a:pt x="428394" y="2086637"/>
                    <a:pt x="430934" y="2084097"/>
                  </a:cubicBezTo>
                  <a:cubicBezTo>
                    <a:pt x="430934" y="2087907"/>
                    <a:pt x="432204" y="2092987"/>
                    <a:pt x="432204" y="2096797"/>
                  </a:cubicBezTo>
                  <a:cubicBezTo>
                    <a:pt x="432204" y="2100607"/>
                    <a:pt x="429664" y="2104417"/>
                    <a:pt x="428394" y="2108227"/>
                  </a:cubicBezTo>
                  <a:cubicBezTo>
                    <a:pt x="432204" y="2108227"/>
                    <a:pt x="436014" y="2108227"/>
                    <a:pt x="441094" y="2106957"/>
                  </a:cubicBezTo>
                  <a:cubicBezTo>
                    <a:pt x="446174" y="2114577"/>
                    <a:pt x="432204" y="2131087"/>
                    <a:pt x="451254" y="2132357"/>
                  </a:cubicBezTo>
                  <a:cubicBezTo>
                    <a:pt x="449984" y="2137437"/>
                    <a:pt x="448714" y="2141247"/>
                    <a:pt x="447444" y="2146327"/>
                  </a:cubicBezTo>
                  <a:cubicBezTo>
                    <a:pt x="455064" y="2146327"/>
                    <a:pt x="462684" y="2147597"/>
                    <a:pt x="474114" y="2148867"/>
                  </a:cubicBezTo>
                  <a:cubicBezTo>
                    <a:pt x="469034" y="2155217"/>
                    <a:pt x="465224" y="2160297"/>
                    <a:pt x="460144" y="2165377"/>
                  </a:cubicBezTo>
                  <a:cubicBezTo>
                    <a:pt x="463954" y="2164107"/>
                    <a:pt x="467764" y="2164107"/>
                    <a:pt x="475384" y="2162837"/>
                  </a:cubicBezTo>
                  <a:cubicBezTo>
                    <a:pt x="458874" y="2178077"/>
                    <a:pt x="476654" y="2179347"/>
                    <a:pt x="483004" y="2188237"/>
                  </a:cubicBezTo>
                  <a:cubicBezTo>
                    <a:pt x="486814" y="2178077"/>
                    <a:pt x="489354" y="2171727"/>
                    <a:pt x="490624" y="2166647"/>
                  </a:cubicBezTo>
                  <a:cubicBezTo>
                    <a:pt x="496974" y="2172997"/>
                    <a:pt x="504594" y="2180617"/>
                    <a:pt x="512214" y="2189507"/>
                  </a:cubicBezTo>
                  <a:cubicBezTo>
                    <a:pt x="513484" y="2189507"/>
                    <a:pt x="516024" y="2186967"/>
                    <a:pt x="517294" y="2188237"/>
                  </a:cubicBezTo>
                  <a:cubicBezTo>
                    <a:pt x="531264" y="2194587"/>
                    <a:pt x="537614" y="2188237"/>
                    <a:pt x="542694" y="2175537"/>
                  </a:cubicBezTo>
                  <a:cubicBezTo>
                    <a:pt x="543964" y="2172997"/>
                    <a:pt x="550314" y="2171727"/>
                    <a:pt x="551584" y="2170457"/>
                  </a:cubicBezTo>
                  <a:cubicBezTo>
                    <a:pt x="549044" y="2178077"/>
                    <a:pt x="545234" y="2185697"/>
                    <a:pt x="541424" y="2194587"/>
                  </a:cubicBezTo>
                  <a:cubicBezTo>
                    <a:pt x="526184" y="2197127"/>
                    <a:pt x="508404" y="2200937"/>
                    <a:pt x="490624" y="2204747"/>
                  </a:cubicBezTo>
                  <a:cubicBezTo>
                    <a:pt x="474114" y="2208557"/>
                    <a:pt x="457604" y="2214907"/>
                    <a:pt x="439824" y="2217447"/>
                  </a:cubicBezTo>
                  <a:cubicBezTo>
                    <a:pt x="415694" y="2221257"/>
                    <a:pt x="391564" y="2223797"/>
                    <a:pt x="366164" y="2227607"/>
                  </a:cubicBezTo>
                  <a:cubicBezTo>
                    <a:pt x="336954" y="2232687"/>
                    <a:pt x="307744" y="2237767"/>
                    <a:pt x="278534" y="2244117"/>
                  </a:cubicBezTo>
                  <a:cubicBezTo>
                    <a:pt x="254404" y="2249197"/>
                    <a:pt x="231544" y="2256817"/>
                    <a:pt x="207414" y="2261897"/>
                  </a:cubicBezTo>
                  <a:cubicBezTo>
                    <a:pt x="190904" y="2265707"/>
                    <a:pt x="174394" y="2266977"/>
                    <a:pt x="159154" y="2273327"/>
                  </a:cubicBezTo>
                  <a:cubicBezTo>
                    <a:pt x="143914" y="2279677"/>
                    <a:pt x="122324" y="2278407"/>
                    <a:pt x="117244" y="2299997"/>
                  </a:cubicBezTo>
                  <a:cubicBezTo>
                    <a:pt x="108354" y="2294917"/>
                    <a:pt x="102004" y="2297457"/>
                    <a:pt x="100734" y="2306347"/>
                  </a:cubicBezTo>
                  <a:cubicBezTo>
                    <a:pt x="100734" y="2308887"/>
                    <a:pt x="99464" y="2311427"/>
                    <a:pt x="96924" y="2311427"/>
                  </a:cubicBezTo>
                  <a:cubicBezTo>
                    <a:pt x="82954" y="2315237"/>
                    <a:pt x="86764" y="2322857"/>
                    <a:pt x="93114" y="2330477"/>
                  </a:cubicBezTo>
                  <a:cubicBezTo>
                    <a:pt x="100734" y="2339367"/>
                    <a:pt x="100734" y="2348257"/>
                    <a:pt x="99464" y="2358417"/>
                  </a:cubicBezTo>
                  <a:cubicBezTo>
                    <a:pt x="96924" y="2372387"/>
                    <a:pt x="94384" y="2387627"/>
                    <a:pt x="91844" y="2401597"/>
                  </a:cubicBezTo>
                  <a:cubicBezTo>
                    <a:pt x="91844" y="2405407"/>
                    <a:pt x="95654" y="2409217"/>
                    <a:pt x="98194" y="2413027"/>
                  </a:cubicBezTo>
                  <a:lnTo>
                    <a:pt x="102004" y="2420647"/>
                  </a:lnTo>
                  <a:lnTo>
                    <a:pt x="102004" y="2442237"/>
                  </a:lnTo>
                  <a:cubicBezTo>
                    <a:pt x="107084" y="2442237"/>
                    <a:pt x="113434" y="2440967"/>
                    <a:pt x="119784" y="2440967"/>
                  </a:cubicBezTo>
                  <a:cubicBezTo>
                    <a:pt x="119784" y="2440967"/>
                    <a:pt x="119784" y="2442237"/>
                    <a:pt x="121054" y="2442237"/>
                  </a:cubicBezTo>
                  <a:cubicBezTo>
                    <a:pt x="117244" y="2443507"/>
                    <a:pt x="114704" y="2444777"/>
                    <a:pt x="110894" y="2447317"/>
                  </a:cubicBezTo>
                  <a:cubicBezTo>
                    <a:pt x="118514" y="2456207"/>
                    <a:pt x="104544" y="2479067"/>
                    <a:pt x="135024" y="2473987"/>
                  </a:cubicBezTo>
                  <a:cubicBezTo>
                    <a:pt x="126134" y="2481607"/>
                    <a:pt x="121054" y="2486687"/>
                    <a:pt x="117244" y="2489227"/>
                  </a:cubicBezTo>
                  <a:cubicBezTo>
                    <a:pt x="119784" y="2495577"/>
                    <a:pt x="122324" y="2499387"/>
                    <a:pt x="123594" y="2503197"/>
                  </a:cubicBezTo>
                  <a:cubicBezTo>
                    <a:pt x="118514" y="2507007"/>
                    <a:pt x="114704" y="2510817"/>
                    <a:pt x="110894" y="2513357"/>
                  </a:cubicBezTo>
                  <a:cubicBezTo>
                    <a:pt x="115974" y="2518437"/>
                    <a:pt x="121054" y="2522247"/>
                    <a:pt x="123594" y="2526057"/>
                  </a:cubicBezTo>
                  <a:cubicBezTo>
                    <a:pt x="128674" y="2520977"/>
                    <a:pt x="133754" y="2515897"/>
                    <a:pt x="138834" y="2515897"/>
                  </a:cubicBezTo>
                  <a:cubicBezTo>
                    <a:pt x="143914" y="2515897"/>
                    <a:pt x="150264" y="2524787"/>
                    <a:pt x="156614" y="2529867"/>
                  </a:cubicBezTo>
                  <a:cubicBezTo>
                    <a:pt x="156614" y="2531137"/>
                    <a:pt x="152804" y="2532407"/>
                    <a:pt x="151534" y="2532407"/>
                  </a:cubicBezTo>
                  <a:cubicBezTo>
                    <a:pt x="142644" y="2522247"/>
                    <a:pt x="133754" y="2520977"/>
                    <a:pt x="124864" y="2532407"/>
                  </a:cubicBezTo>
                  <a:cubicBezTo>
                    <a:pt x="124864" y="2532407"/>
                    <a:pt x="123594" y="2532407"/>
                    <a:pt x="123594" y="2531137"/>
                  </a:cubicBezTo>
                  <a:cubicBezTo>
                    <a:pt x="123594" y="2529867"/>
                    <a:pt x="123594" y="2529867"/>
                    <a:pt x="122324" y="2528597"/>
                  </a:cubicBezTo>
                  <a:cubicBezTo>
                    <a:pt x="117244" y="2533677"/>
                    <a:pt x="118514" y="2537487"/>
                    <a:pt x="124864" y="2541297"/>
                  </a:cubicBezTo>
                  <a:cubicBezTo>
                    <a:pt x="133754" y="2546377"/>
                    <a:pt x="132484" y="2550187"/>
                    <a:pt x="127404" y="2556537"/>
                  </a:cubicBezTo>
                  <a:cubicBezTo>
                    <a:pt x="129944" y="2557807"/>
                    <a:pt x="133754" y="2560347"/>
                    <a:pt x="133754" y="2561617"/>
                  </a:cubicBezTo>
                  <a:cubicBezTo>
                    <a:pt x="133754" y="2567967"/>
                    <a:pt x="146454" y="2571777"/>
                    <a:pt x="136294" y="2579397"/>
                  </a:cubicBezTo>
                  <a:cubicBezTo>
                    <a:pt x="141374" y="2585747"/>
                    <a:pt x="143914" y="2592097"/>
                    <a:pt x="155344" y="2594637"/>
                  </a:cubicBezTo>
                  <a:cubicBezTo>
                    <a:pt x="165504" y="2597177"/>
                    <a:pt x="168044" y="2592097"/>
                    <a:pt x="174394" y="2590827"/>
                  </a:cubicBezTo>
                  <a:cubicBezTo>
                    <a:pt x="180744" y="2589557"/>
                    <a:pt x="188364" y="2593367"/>
                    <a:pt x="194714" y="2594637"/>
                  </a:cubicBezTo>
                  <a:cubicBezTo>
                    <a:pt x="197254" y="2594637"/>
                    <a:pt x="199794" y="2590827"/>
                    <a:pt x="199794" y="2589557"/>
                  </a:cubicBezTo>
                  <a:cubicBezTo>
                    <a:pt x="208684" y="2590827"/>
                    <a:pt x="217574" y="2593367"/>
                    <a:pt x="225194" y="2592097"/>
                  </a:cubicBezTo>
                  <a:cubicBezTo>
                    <a:pt x="236624" y="2590827"/>
                    <a:pt x="242974" y="2594637"/>
                    <a:pt x="244244" y="2604797"/>
                  </a:cubicBezTo>
                  <a:cubicBezTo>
                    <a:pt x="245514" y="2616227"/>
                    <a:pt x="251864" y="2617497"/>
                    <a:pt x="260754" y="2616227"/>
                  </a:cubicBezTo>
                  <a:cubicBezTo>
                    <a:pt x="268374" y="2614957"/>
                    <a:pt x="274724" y="2612417"/>
                    <a:pt x="282344" y="2611147"/>
                  </a:cubicBezTo>
                  <a:cubicBezTo>
                    <a:pt x="278534" y="2607337"/>
                    <a:pt x="273454" y="2603527"/>
                    <a:pt x="267104" y="2598447"/>
                  </a:cubicBezTo>
                  <a:cubicBezTo>
                    <a:pt x="273454" y="2597177"/>
                    <a:pt x="279804" y="2594637"/>
                    <a:pt x="284884" y="2594637"/>
                  </a:cubicBezTo>
                  <a:cubicBezTo>
                    <a:pt x="295044" y="2593367"/>
                    <a:pt x="303934" y="2592097"/>
                    <a:pt x="314094" y="2592097"/>
                  </a:cubicBezTo>
                  <a:cubicBezTo>
                    <a:pt x="317904" y="2592097"/>
                    <a:pt x="321714" y="2594637"/>
                    <a:pt x="325524" y="2598447"/>
                  </a:cubicBezTo>
                  <a:cubicBezTo>
                    <a:pt x="309014" y="2598447"/>
                    <a:pt x="293774" y="2598447"/>
                    <a:pt x="282344" y="2611147"/>
                  </a:cubicBezTo>
                  <a:cubicBezTo>
                    <a:pt x="286154" y="2612417"/>
                    <a:pt x="291234" y="2613687"/>
                    <a:pt x="295044" y="2613687"/>
                  </a:cubicBezTo>
                  <a:cubicBezTo>
                    <a:pt x="316634" y="2612417"/>
                    <a:pt x="339494" y="2611147"/>
                    <a:pt x="361084" y="2609877"/>
                  </a:cubicBezTo>
                  <a:cubicBezTo>
                    <a:pt x="382674" y="2608607"/>
                    <a:pt x="402994" y="2606067"/>
                    <a:pt x="425854" y="2604797"/>
                  </a:cubicBezTo>
                  <a:cubicBezTo>
                    <a:pt x="432204" y="2631467"/>
                    <a:pt x="438554" y="2656867"/>
                    <a:pt x="443634" y="2682267"/>
                  </a:cubicBezTo>
                  <a:cubicBezTo>
                    <a:pt x="441094" y="2683537"/>
                    <a:pt x="438554" y="2684807"/>
                    <a:pt x="436014" y="2684807"/>
                  </a:cubicBezTo>
                  <a:cubicBezTo>
                    <a:pt x="439824" y="2689887"/>
                    <a:pt x="444904" y="2694967"/>
                    <a:pt x="446174" y="2700047"/>
                  </a:cubicBezTo>
                  <a:cubicBezTo>
                    <a:pt x="447444" y="2707667"/>
                    <a:pt x="446174" y="2715287"/>
                    <a:pt x="446174" y="2720367"/>
                  </a:cubicBezTo>
                  <a:cubicBezTo>
                    <a:pt x="455064" y="2722907"/>
                    <a:pt x="460144" y="2724177"/>
                    <a:pt x="466494" y="2725447"/>
                  </a:cubicBezTo>
                  <a:cubicBezTo>
                    <a:pt x="465224" y="2725447"/>
                    <a:pt x="463954" y="2726717"/>
                    <a:pt x="461414" y="2726717"/>
                  </a:cubicBezTo>
                  <a:cubicBezTo>
                    <a:pt x="462684" y="2735607"/>
                    <a:pt x="465224" y="2745767"/>
                    <a:pt x="466494" y="2758467"/>
                  </a:cubicBezTo>
                  <a:lnTo>
                    <a:pt x="486814" y="2758467"/>
                  </a:lnTo>
                  <a:cubicBezTo>
                    <a:pt x="490624" y="2758467"/>
                    <a:pt x="494434" y="2761007"/>
                    <a:pt x="495704" y="2762277"/>
                  </a:cubicBezTo>
                  <a:cubicBezTo>
                    <a:pt x="500784" y="2777517"/>
                    <a:pt x="512214" y="2782597"/>
                    <a:pt x="527454" y="2778787"/>
                  </a:cubicBezTo>
                  <a:cubicBezTo>
                    <a:pt x="533804" y="2777517"/>
                    <a:pt x="541424" y="2777517"/>
                    <a:pt x="547774" y="2777517"/>
                  </a:cubicBezTo>
                  <a:lnTo>
                    <a:pt x="563014" y="2777517"/>
                  </a:lnTo>
                  <a:cubicBezTo>
                    <a:pt x="568094" y="2777517"/>
                    <a:pt x="573174" y="2776247"/>
                    <a:pt x="578254" y="2774977"/>
                  </a:cubicBezTo>
                  <a:cubicBezTo>
                    <a:pt x="579524" y="2771167"/>
                    <a:pt x="579524" y="2767357"/>
                    <a:pt x="580794" y="2762277"/>
                  </a:cubicBezTo>
                  <a:cubicBezTo>
                    <a:pt x="584604" y="2762277"/>
                    <a:pt x="587144" y="2761007"/>
                    <a:pt x="590954" y="2761007"/>
                  </a:cubicBezTo>
                  <a:cubicBezTo>
                    <a:pt x="615084" y="2758467"/>
                    <a:pt x="640484" y="2754657"/>
                    <a:pt x="665884" y="2752117"/>
                  </a:cubicBezTo>
                  <a:cubicBezTo>
                    <a:pt x="665884" y="2752117"/>
                    <a:pt x="667154" y="2754657"/>
                    <a:pt x="668424" y="2758467"/>
                  </a:cubicBezTo>
                  <a:cubicBezTo>
                    <a:pt x="664614" y="2759737"/>
                    <a:pt x="662074" y="2761007"/>
                    <a:pt x="659534" y="2762277"/>
                  </a:cubicBezTo>
                  <a:cubicBezTo>
                    <a:pt x="669694" y="2772437"/>
                    <a:pt x="683664" y="2773707"/>
                    <a:pt x="692554" y="2766087"/>
                  </a:cubicBezTo>
                  <a:cubicBezTo>
                    <a:pt x="687474" y="2762277"/>
                    <a:pt x="683664" y="2759737"/>
                    <a:pt x="677314" y="2755927"/>
                  </a:cubicBezTo>
                  <a:lnTo>
                    <a:pt x="681124" y="2752117"/>
                  </a:lnTo>
                  <a:lnTo>
                    <a:pt x="691284" y="2752117"/>
                  </a:lnTo>
                  <a:lnTo>
                    <a:pt x="691284" y="2750847"/>
                  </a:lnTo>
                  <a:cubicBezTo>
                    <a:pt x="696364" y="2752117"/>
                    <a:pt x="700174" y="2754657"/>
                    <a:pt x="705254" y="2750847"/>
                  </a:cubicBezTo>
                  <a:lnTo>
                    <a:pt x="710334" y="2750847"/>
                  </a:lnTo>
                  <a:lnTo>
                    <a:pt x="754784" y="2753387"/>
                  </a:lnTo>
                  <a:cubicBezTo>
                    <a:pt x="759864" y="2753387"/>
                    <a:pt x="762404" y="2752117"/>
                    <a:pt x="764944" y="2749577"/>
                  </a:cubicBezTo>
                  <a:cubicBezTo>
                    <a:pt x="771294" y="2759737"/>
                    <a:pt x="776374" y="2768627"/>
                    <a:pt x="782724" y="2780057"/>
                  </a:cubicBezTo>
                  <a:cubicBezTo>
                    <a:pt x="781454" y="2780057"/>
                    <a:pt x="778914" y="2781327"/>
                    <a:pt x="776374" y="2781327"/>
                  </a:cubicBezTo>
                  <a:cubicBezTo>
                    <a:pt x="792884" y="2807997"/>
                    <a:pt x="803044" y="2835937"/>
                    <a:pt x="787804" y="2866417"/>
                  </a:cubicBezTo>
                  <a:cubicBezTo>
                    <a:pt x="789074" y="2876577"/>
                    <a:pt x="791614" y="2886737"/>
                    <a:pt x="792884" y="2899437"/>
                  </a:cubicBezTo>
                  <a:lnTo>
                    <a:pt x="805584" y="2899437"/>
                  </a:lnTo>
                  <a:cubicBezTo>
                    <a:pt x="803044" y="2905787"/>
                    <a:pt x="800504" y="2909597"/>
                    <a:pt x="799234" y="2913407"/>
                  </a:cubicBezTo>
                  <a:cubicBezTo>
                    <a:pt x="799234" y="2919757"/>
                    <a:pt x="813204" y="2922297"/>
                    <a:pt x="803044" y="2931187"/>
                  </a:cubicBezTo>
                  <a:lnTo>
                    <a:pt x="805584" y="2936267"/>
                  </a:lnTo>
                  <a:cubicBezTo>
                    <a:pt x="818284" y="2952777"/>
                    <a:pt x="832254" y="2968017"/>
                    <a:pt x="846224" y="2987067"/>
                  </a:cubicBezTo>
                  <a:cubicBezTo>
                    <a:pt x="836064" y="2992147"/>
                    <a:pt x="827174" y="2997227"/>
                    <a:pt x="815744" y="3002307"/>
                  </a:cubicBezTo>
                  <a:cubicBezTo>
                    <a:pt x="827174" y="3003577"/>
                    <a:pt x="828444" y="3009927"/>
                    <a:pt x="824634" y="3018817"/>
                  </a:cubicBezTo>
                  <a:cubicBezTo>
                    <a:pt x="823364" y="3021357"/>
                    <a:pt x="825904" y="3027707"/>
                    <a:pt x="827174" y="3028977"/>
                  </a:cubicBezTo>
                  <a:cubicBezTo>
                    <a:pt x="841144" y="3032787"/>
                    <a:pt x="853844" y="3046757"/>
                    <a:pt x="870354" y="3041677"/>
                  </a:cubicBezTo>
                  <a:cubicBezTo>
                    <a:pt x="870354" y="3044217"/>
                    <a:pt x="869084" y="3048027"/>
                    <a:pt x="867814" y="3049297"/>
                  </a:cubicBezTo>
                  <a:cubicBezTo>
                    <a:pt x="857654" y="3054377"/>
                    <a:pt x="847494" y="3058187"/>
                    <a:pt x="837334" y="3063267"/>
                  </a:cubicBezTo>
                  <a:lnTo>
                    <a:pt x="852574" y="3070887"/>
                  </a:lnTo>
                  <a:cubicBezTo>
                    <a:pt x="855114" y="3067077"/>
                    <a:pt x="856384" y="3063267"/>
                    <a:pt x="858924" y="3059457"/>
                  </a:cubicBezTo>
                  <a:cubicBezTo>
                    <a:pt x="866544" y="3063267"/>
                    <a:pt x="872894" y="3065807"/>
                    <a:pt x="880514" y="3069617"/>
                  </a:cubicBezTo>
                  <a:cubicBezTo>
                    <a:pt x="876704" y="3072157"/>
                    <a:pt x="874164" y="3073427"/>
                    <a:pt x="871624" y="3074697"/>
                  </a:cubicBezTo>
                  <a:cubicBezTo>
                    <a:pt x="874164" y="3075967"/>
                    <a:pt x="876704" y="3078507"/>
                    <a:pt x="880514" y="3079777"/>
                  </a:cubicBezTo>
                  <a:cubicBezTo>
                    <a:pt x="884324" y="3081047"/>
                    <a:pt x="888134" y="3079777"/>
                    <a:pt x="890674" y="3081047"/>
                  </a:cubicBezTo>
                  <a:cubicBezTo>
                    <a:pt x="897024" y="3074697"/>
                    <a:pt x="902104" y="3067077"/>
                    <a:pt x="908454" y="3063267"/>
                  </a:cubicBezTo>
                  <a:cubicBezTo>
                    <a:pt x="916074" y="3059457"/>
                    <a:pt x="1123084" y="3037867"/>
                    <a:pt x="1130704" y="3036597"/>
                  </a:cubicBezTo>
                  <a:cubicBezTo>
                    <a:pt x="1140864" y="3035327"/>
                    <a:pt x="1152294" y="3036597"/>
                    <a:pt x="1162454" y="3037867"/>
                  </a:cubicBezTo>
                  <a:lnTo>
                    <a:pt x="1135784" y="3049297"/>
                  </a:lnTo>
                  <a:lnTo>
                    <a:pt x="1139594" y="3056917"/>
                  </a:lnTo>
                  <a:cubicBezTo>
                    <a:pt x="1152294" y="3055647"/>
                    <a:pt x="1162454" y="3055647"/>
                    <a:pt x="1172614" y="3053107"/>
                  </a:cubicBezTo>
                  <a:cubicBezTo>
                    <a:pt x="1178964" y="3051837"/>
                    <a:pt x="1189124" y="3053107"/>
                    <a:pt x="1190394" y="3042947"/>
                  </a:cubicBezTo>
                  <a:cubicBezTo>
                    <a:pt x="1199284" y="3049297"/>
                    <a:pt x="1208174" y="3050567"/>
                    <a:pt x="1219604" y="3045487"/>
                  </a:cubicBezTo>
                  <a:cubicBezTo>
                    <a:pt x="1225954" y="3042947"/>
                    <a:pt x="1233574" y="3042947"/>
                    <a:pt x="1239924" y="3041677"/>
                  </a:cubicBezTo>
                  <a:cubicBezTo>
                    <a:pt x="1255164" y="3040407"/>
                    <a:pt x="1270404" y="3039137"/>
                    <a:pt x="1285644" y="3036597"/>
                  </a:cubicBezTo>
                  <a:lnTo>
                    <a:pt x="1300884" y="3036597"/>
                  </a:lnTo>
                  <a:cubicBezTo>
                    <a:pt x="1302154" y="3034057"/>
                    <a:pt x="1302154" y="3030247"/>
                    <a:pt x="1302154" y="3030247"/>
                  </a:cubicBezTo>
                  <a:cubicBezTo>
                    <a:pt x="1316124" y="3030247"/>
                    <a:pt x="1327554" y="3031517"/>
                    <a:pt x="1340254" y="3031517"/>
                  </a:cubicBezTo>
                  <a:cubicBezTo>
                    <a:pt x="1354224" y="3031517"/>
                    <a:pt x="1360574" y="3022627"/>
                    <a:pt x="1355494" y="3008657"/>
                  </a:cubicBezTo>
                  <a:cubicBezTo>
                    <a:pt x="1359304" y="3008657"/>
                    <a:pt x="1364384" y="3009927"/>
                    <a:pt x="1366924" y="3009927"/>
                  </a:cubicBezTo>
                  <a:cubicBezTo>
                    <a:pt x="1368194" y="3015007"/>
                    <a:pt x="1366924" y="3021357"/>
                    <a:pt x="1369464" y="3022627"/>
                  </a:cubicBezTo>
                  <a:cubicBezTo>
                    <a:pt x="1373274" y="3025167"/>
                    <a:pt x="1379624" y="3025167"/>
                    <a:pt x="1384704" y="3023897"/>
                  </a:cubicBezTo>
                  <a:cubicBezTo>
                    <a:pt x="1391054" y="3022627"/>
                    <a:pt x="1398674" y="3016277"/>
                    <a:pt x="1401214" y="3018817"/>
                  </a:cubicBezTo>
                  <a:cubicBezTo>
                    <a:pt x="1413914" y="3028977"/>
                    <a:pt x="1422804" y="3020087"/>
                    <a:pt x="1429154" y="3015007"/>
                  </a:cubicBezTo>
                  <a:cubicBezTo>
                    <a:pt x="1434234" y="3016277"/>
                    <a:pt x="1436774" y="3020087"/>
                    <a:pt x="1439314" y="3018817"/>
                  </a:cubicBezTo>
                  <a:cubicBezTo>
                    <a:pt x="1445664" y="3017547"/>
                    <a:pt x="1453284" y="3016277"/>
                    <a:pt x="1459634" y="3015007"/>
                  </a:cubicBezTo>
                  <a:cubicBezTo>
                    <a:pt x="1473604" y="3011197"/>
                    <a:pt x="1488844" y="3008657"/>
                    <a:pt x="1502814" y="3008657"/>
                  </a:cubicBezTo>
                  <a:cubicBezTo>
                    <a:pt x="1521864" y="3007387"/>
                    <a:pt x="1539644" y="3002307"/>
                    <a:pt x="1558694" y="3001037"/>
                  </a:cubicBezTo>
                  <a:cubicBezTo>
                    <a:pt x="1567584" y="2999767"/>
                    <a:pt x="1576474" y="3002307"/>
                    <a:pt x="1585364" y="3003577"/>
                  </a:cubicBezTo>
                  <a:cubicBezTo>
                    <a:pt x="1587904" y="3003577"/>
                    <a:pt x="1591714" y="3003577"/>
                    <a:pt x="1591714" y="3002307"/>
                  </a:cubicBezTo>
                  <a:cubicBezTo>
                    <a:pt x="1591714" y="2989607"/>
                    <a:pt x="1612034" y="2995957"/>
                    <a:pt x="1609494" y="2981987"/>
                  </a:cubicBezTo>
                  <a:cubicBezTo>
                    <a:pt x="1612034" y="2983257"/>
                    <a:pt x="1614574" y="2983257"/>
                    <a:pt x="1615844" y="2985797"/>
                  </a:cubicBezTo>
                  <a:cubicBezTo>
                    <a:pt x="1619654" y="2989607"/>
                    <a:pt x="1622194" y="2993417"/>
                    <a:pt x="1626004" y="2997227"/>
                  </a:cubicBezTo>
                  <a:cubicBezTo>
                    <a:pt x="1626004" y="2992147"/>
                    <a:pt x="1626004" y="2988337"/>
                    <a:pt x="1624734" y="2983257"/>
                  </a:cubicBezTo>
                  <a:cubicBezTo>
                    <a:pt x="1637434" y="2989607"/>
                    <a:pt x="1650134" y="2995957"/>
                    <a:pt x="1659024" y="3001037"/>
                  </a:cubicBezTo>
                  <a:cubicBezTo>
                    <a:pt x="1667914" y="2994687"/>
                    <a:pt x="1675534" y="2992147"/>
                    <a:pt x="1680614" y="2985797"/>
                  </a:cubicBezTo>
                  <a:cubicBezTo>
                    <a:pt x="1685694" y="2978177"/>
                    <a:pt x="1684424" y="2976907"/>
                    <a:pt x="1693314" y="2983257"/>
                  </a:cubicBezTo>
                  <a:cubicBezTo>
                    <a:pt x="1692044" y="2984527"/>
                    <a:pt x="1689504" y="2985797"/>
                    <a:pt x="1686964" y="2988337"/>
                  </a:cubicBezTo>
                  <a:cubicBezTo>
                    <a:pt x="1702204" y="2984527"/>
                    <a:pt x="1716174" y="2976907"/>
                    <a:pt x="1731414" y="2978177"/>
                  </a:cubicBezTo>
                  <a:cubicBezTo>
                    <a:pt x="1746654" y="2978177"/>
                    <a:pt x="1761894" y="2980717"/>
                    <a:pt x="1775864" y="2971827"/>
                  </a:cubicBezTo>
                  <a:cubicBezTo>
                    <a:pt x="1777134" y="2975637"/>
                    <a:pt x="1777134" y="2979447"/>
                    <a:pt x="1779674" y="2980717"/>
                  </a:cubicBezTo>
                  <a:cubicBezTo>
                    <a:pt x="1783484" y="2983257"/>
                    <a:pt x="1789834" y="2984527"/>
                    <a:pt x="1791104" y="2983257"/>
                  </a:cubicBezTo>
                  <a:cubicBezTo>
                    <a:pt x="1798724" y="2971827"/>
                    <a:pt x="1811424" y="2973097"/>
                    <a:pt x="1819044" y="2979447"/>
                  </a:cubicBezTo>
                  <a:cubicBezTo>
                    <a:pt x="1829204" y="2987067"/>
                    <a:pt x="1835554" y="2980717"/>
                    <a:pt x="1844444" y="2979447"/>
                  </a:cubicBezTo>
                  <a:cubicBezTo>
                    <a:pt x="1836824" y="2975637"/>
                    <a:pt x="1830474" y="2971827"/>
                    <a:pt x="1824124" y="2969287"/>
                  </a:cubicBezTo>
                  <a:cubicBezTo>
                    <a:pt x="1825394" y="2968017"/>
                    <a:pt x="1825394" y="2966747"/>
                    <a:pt x="1826664" y="2965477"/>
                  </a:cubicBezTo>
                  <a:cubicBezTo>
                    <a:pt x="1830474" y="2966747"/>
                    <a:pt x="1835554" y="2968017"/>
                    <a:pt x="1839364" y="2970557"/>
                  </a:cubicBezTo>
                  <a:cubicBezTo>
                    <a:pt x="1840634" y="2965477"/>
                    <a:pt x="1843174" y="2961667"/>
                    <a:pt x="1844444" y="2957857"/>
                  </a:cubicBezTo>
                  <a:cubicBezTo>
                    <a:pt x="1857144" y="2964207"/>
                    <a:pt x="1868574" y="2969287"/>
                    <a:pt x="1882544" y="2960397"/>
                  </a:cubicBezTo>
                  <a:cubicBezTo>
                    <a:pt x="1885084" y="2959127"/>
                    <a:pt x="1895244" y="2951507"/>
                    <a:pt x="1892704" y="2964207"/>
                  </a:cubicBezTo>
                  <a:cubicBezTo>
                    <a:pt x="1886354" y="2968017"/>
                    <a:pt x="1880004" y="2971827"/>
                    <a:pt x="1873654" y="2974367"/>
                  </a:cubicBezTo>
                  <a:cubicBezTo>
                    <a:pt x="1873654" y="2975637"/>
                    <a:pt x="1874924" y="2975637"/>
                    <a:pt x="1874924" y="2976907"/>
                  </a:cubicBezTo>
                  <a:cubicBezTo>
                    <a:pt x="1882544" y="2975637"/>
                    <a:pt x="1891434" y="2974367"/>
                    <a:pt x="1900324" y="2973097"/>
                  </a:cubicBezTo>
                  <a:cubicBezTo>
                    <a:pt x="1897784" y="2969287"/>
                    <a:pt x="1896514" y="2966747"/>
                    <a:pt x="1895244" y="2964207"/>
                  </a:cubicBezTo>
                  <a:cubicBezTo>
                    <a:pt x="1904134" y="2965477"/>
                    <a:pt x="1914294" y="2966747"/>
                    <a:pt x="1923184" y="2965477"/>
                  </a:cubicBezTo>
                  <a:cubicBezTo>
                    <a:pt x="1942234" y="2964207"/>
                    <a:pt x="1956204" y="2945157"/>
                    <a:pt x="1979064" y="2952777"/>
                  </a:cubicBezTo>
                  <a:cubicBezTo>
                    <a:pt x="1986684" y="2955317"/>
                    <a:pt x="2004464" y="2952777"/>
                    <a:pt x="2005734" y="2936267"/>
                  </a:cubicBezTo>
                  <a:cubicBezTo>
                    <a:pt x="2005734" y="2940077"/>
                    <a:pt x="2005734" y="2945157"/>
                    <a:pt x="2007004" y="2947697"/>
                  </a:cubicBezTo>
                  <a:cubicBezTo>
                    <a:pt x="2019704" y="2943887"/>
                    <a:pt x="2031134" y="2940077"/>
                    <a:pt x="2043834" y="2936267"/>
                  </a:cubicBezTo>
                  <a:cubicBezTo>
                    <a:pt x="2043834" y="2937537"/>
                    <a:pt x="2041294" y="2941347"/>
                    <a:pt x="2042564" y="2943887"/>
                  </a:cubicBezTo>
                  <a:cubicBezTo>
                    <a:pt x="2042564" y="2947697"/>
                    <a:pt x="2045104" y="2951507"/>
                    <a:pt x="2047644" y="2954047"/>
                  </a:cubicBezTo>
                  <a:cubicBezTo>
                    <a:pt x="2048914" y="2955317"/>
                    <a:pt x="2055264" y="2954047"/>
                    <a:pt x="2055264" y="2952777"/>
                  </a:cubicBezTo>
                  <a:cubicBezTo>
                    <a:pt x="2057804" y="2941347"/>
                    <a:pt x="2066694" y="2942617"/>
                    <a:pt x="2075584" y="2942617"/>
                  </a:cubicBezTo>
                  <a:cubicBezTo>
                    <a:pt x="2083204" y="2942617"/>
                    <a:pt x="2092094" y="2941347"/>
                    <a:pt x="2100984" y="2940077"/>
                  </a:cubicBezTo>
                  <a:cubicBezTo>
                    <a:pt x="2104794" y="2933727"/>
                    <a:pt x="2107334" y="2923567"/>
                    <a:pt x="2120034" y="2936267"/>
                  </a:cubicBezTo>
                  <a:cubicBezTo>
                    <a:pt x="2125114" y="2941347"/>
                    <a:pt x="2137814" y="2940077"/>
                    <a:pt x="2139084" y="2929917"/>
                  </a:cubicBezTo>
                  <a:lnTo>
                    <a:pt x="2192424" y="2929917"/>
                  </a:lnTo>
                  <a:lnTo>
                    <a:pt x="2192424" y="2932457"/>
                  </a:lnTo>
                  <a:cubicBezTo>
                    <a:pt x="2198774" y="2931187"/>
                    <a:pt x="2205124" y="2928647"/>
                    <a:pt x="2210204" y="2927377"/>
                  </a:cubicBezTo>
                  <a:cubicBezTo>
                    <a:pt x="2214014" y="2933727"/>
                    <a:pt x="2217824" y="2940077"/>
                    <a:pt x="2222904" y="2947697"/>
                  </a:cubicBezTo>
                  <a:cubicBezTo>
                    <a:pt x="2231794" y="2923567"/>
                    <a:pt x="2241954" y="2918487"/>
                    <a:pt x="2259734" y="2927377"/>
                  </a:cubicBezTo>
                  <a:cubicBezTo>
                    <a:pt x="2262274" y="2928647"/>
                    <a:pt x="2262274" y="2934997"/>
                    <a:pt x="2263544" y="2940077"/>
                  </a:cubicBezTo>
                  <a:cubicBezTo>
                    <a:pt x="2264814" y="2938807"/>
                    <a:pt x="2272434" y="2936267"/>
                    <a:pt x="2272434" y="2934997"/>
                  </a:cubicBezTo>
                  <a:cubicBezTo>
                    <a:pt x="2271164" y="2924837"/>
                    <a:pt x="2285134" y="2932457"/>
                    <a:pt x="2283864" y="2924837"/>
                  </a:cubicBezTo>
                  <a:cubicBezTo>
                    <a:pt x="2295294" y="2929917"/>
                    <a:pt x="2297834" y="2922297"/>
                    <a:pt x="2300374" y="2917217"/>
                  </a:cubicBezTo>
                  <a:cubicBezTo>
                    <a:pt x="2295294" y="2913407"/>
                    <a:pt x="2292754" y="2910867"/>
                    <a:pt x="2288944" y="2907057"/>
                  </a:cubicBezTo>
                  <a:cubicBezTo>
                    <a:pt x="2290214" y="2905787"/>
                    <a:pt x="2290214" y="2904517"/>
                    <a:pt x="2291484" y="2903247"/>
                  </a:cubicBezTo>
                  <a:cubicBezTo>
                    <a:pt x="2301644" y="2909597"/>
                    <a:pt x="2311804" y="2915947"/>
                    <a:pt x="2318154" y="2919757"/>
                  </a:cubicBezTo>
                  <a:cubicBezTo>
                    <a:pt x="2328314" y="2918487"/>
                    <a:pt x="2337204" y="2918487"/>
                    <a:pt x="2346094" y="2917217"/>
                  </a:cubicBezTo>
                  <a:cubicBezTo>
                    <a:pt x="2354984" y="2915947"/>
                    <a:pt x="2363874" y="2912137"/>
                    <a:pt x="2374034" y="2909597"/>
                  </a:cubicBezTo>
                  <a:cubicBezTo>
                    <a:pt x="2375304" y="2912137"/>
                    <a:pt x="2376574" y="2913407"/>
                    <a:pt x="2377844" y="2915947"/>
                  </a:cubicBezTo>
                  <a:cubicBezTo>
                    <a:pt x="2381654" y="2910867"/>
                    <a:pt x="2384194" y="2905787"/>
                    <a:pt x="2389274" y="2896897"/>
                  </a:cubicBezTo>
                  <a:lnTo>
                    <a:pt x="2389274" y="2917217"/>
                  </a:lnTo>
                  <a:cubicBezTo>
                    <a:pt x="2400704" y="2909597"/>
                    <a:pt x="2409594" y="2903247"/>
                    <a:pt x="2417214" y="2896897"/>
                  </a:cubicBezTo>
                  <a:cubicBezTo>
                    <a:pt x="2422294" y="2905787"/>
                    <a:pt x="2426104" y="2914677"/>
                    <a:pt x="2429914" y="2922297"/>
                  </a:cubicBezTo>
                  <a:cubicBezTo>
                    <a:pt x="2431184" y="2922297"/>
                    <a:pt x="2431184" y="2921027"/>
                    <a:pt x="2432454" y="2921027"/>
                  </a:cubicBezTo>
                  <a:cubicBezTo>
                    <a:pt x="2431184" y="2915947"/>
                    <a:pt x="2429914" y="2910867"/>
                    <a:pt x="2427374" y="2904517"/>
                  </a:cubicBezTo>
                  <a:lnTo>
                    <a:pt x="2492144" y="2904517"/>
                  </a:lnTo>
                  <a:cubicBezTo>
                    <a:pt x="2498494" y="2893087"/>
                    <a:pt x="2512464" y="2891817"/>
                    <a:pt x="2523894" y="2903247"/>
                  </a:cubicBezTo>
                  <a:cubicBezTo>
                    <a:pt x="2540404" y="2919757"/>
                    <a:pt x="2542944" y="2919757"/>
                    <a:pt x="2553104" y="2895627"/>
                  </a:cubicBezTo>
                  <a:cubicBezTo>
                    <a:pt x="2558184" y="2898167"/>
                    <a:pt x="2563264" y="2900707"/>
                    <a:pt x="2569614" y="2904517"/>
                  </a:cubicBezTo>
                  <a:cubicBezTo>
                    <a:pt x="2577234" y="2888007"/>
                    <a:pt x="2589934" y="2888007"/>
                    <a:pt x="2605174" y="2893087"/>
                  </a:cubicBezTo>
                  <a:cubicBezTo>
                    <a:pt x="2612794" y="2895627"/>
                    <a:pt x="2621684" y="2890547"/>
                    <a:pt x="2630574" y="2888007"/>
                  </a:cubicBezTo>
                  <a:lnTo>
                    <a:pt x="2636924" y="2894357"/>
                  </a:lnTo>
                  <a:cubicBezTo>
                    <a:pt x="2644544" y="2891817"/>
                    <a:pt x="2650894" y="2890547"/>
                    <a:pt x="2657244" y="2888007"/>
                  </a:cubicBezTo>
                  <a:cubicBezTo>
                    <a:pt x="2658514" y="2891817"/>
                    <a:pt x="2658514" y="2894357"/>
                    <a:pt x="2659784" y="2900707"/>
                  </a:cubicBezTo>
                  <a:cubicBezTo>
                    <a:pt x="2664864" y="2895627"/>
                    <a:pt x="2668674" y="2890547"/>
                    <a:pt x="2675024" y="2884197"/>
                  </a:cubicBezTo>
                  <a:cubicBezTo>
                    <a:pt x="2680104" y="2890547"/>
                    <a:pt x="2683914" y="2896897"/>
                    <a:pt x="2688994" y="2903247"/>
                  </a:cubicBezTo>
                  <a:cubicBezTo>
                    <a:pt x="2697884" y="2903247"/>
                    <a:pt x="2711854" y="2910867"/>
                    <a:pt x="2714394" y="2890547"/>
                  </a:cubicBezTo>
                  <a:cubicBezTo>
                    <a:pt x="2714394" y="2888007"/>
                    <a:pt x="2722014" y="2884197"/>
                    <a:pt x="2725824" y="2882927"/>
                  </a:cubicBezTo>
                  <a:cubicBezTo>
                    <a:pt x="2733444" y="2881657"/>
                    <a:pt x="2741064" y="2880387"/>
                    <a:pt x="2748684" y="2880387"/>
                  </a:cubicBezTo>
                  <a:cubicBezTo>
                    <a:pt x="2746144" y="2875307"/>
                    <a:pt x="2743604" y="2871497"/>
                    <a:pt x="2739794" y="2865147"/>
                  </a:cubicBezTo>
                  <a:cubicBezTo>
                    <a:pt x="2749954" y="2867687"/>
                    <a:pt x="2757574" y="2867687"/>
                    <a:pt x="2763924" y="2870227"/>
                  </a:cubicBezTo>
                  <a:cubicBezTo>
                    <a:pt x="2777894" y="2876577"/>
                    <a:pt x="2789324" y="2876577"/>
                    <a:pt x="2803294" y="2866417"/>
                  </a:cubicBezTo>
                  <a:cubicBezTo>
                    <a:pt x="2800754" y="2865147"/>
                    <a:pt x="2798214" y="2862607"/>
                    <a:pt x="2795674" y="2861337"/>
                  </a:cubicBezTo>
                  <a:cubicBezTo>
                    <a:pt x="2796944" y="2857527"/>
                    <a:pt x="2799484" y="2853717"/>
                    <a:pt x="2800754" y="2849907"/>
                  </a:cubicBezTo>
                  <a:cubicBezTo>
                    <a:pt x="2805834" y="2834667"/>
                    <a:pt x="2818534" y="2844827"/>
                    <a:pt x="2827424" y="2841017"/>
                  </a:cubicBezTo>
                  <a:cubicBezTo>
                    <a:pt x="2827424" y="2841017"/>
                    <a:pt x="2832504" y="2846097"/>
                    <a:pt x="2833774" y="2849907"/>
                  </a:cubicBezTo>
                  <a:cubicBezTo>
                    <a:pt x="2837584" y="2857527"/>
                    <a:pt x="2840124" y="2866417"/>
                    <a:pt x="2843934" y="2875307"/>
                  </a:cubicBezTo>
                  <a:cubicBezTo>
                    <a:pt x="2866794" y="2861337"/>
                    <a:pt x="2887114" y="2866417"/>
                    <a:pt x="2907434" y="2868957"/>
                  </a:cubicBezTo>
                  <a:cubicBezTo>
                    <a:pt x="2902354" y="2866417"/>
                    <a:pt x="2898544" y="2863877"/>
                    <a:pt x="2894734" y="2861337"/>
                  </a:cubicBezTo>
                  <a:cubicBezTo>
                    <a:pt x="2894734" y="2860067"/>
                    <a:pt x="2896004" y="2858797"/>
                    <a:pt x="2896004" y="2857527"/>
                  </a:cubicBezTo>
                  <a:cubicBezTo>
                    <a:pt x="2901084" y="2858797"/>
                    <a:pt x="2907434" y="2861337"/>
                    <a:pt x="2912514" y="2862607"/>
                  </a:cubicBezTo>
                  <a:cubicBezTo>
                    <a:pt x="2912514" y="2861337"/>
                    <a:pt x="2912514" y="2860067"/>
                    <a:pt x="2911244" y="2858797"/>
                  </a:cubicBezTo>
                  <a:cubicBezTo>
                    <a:pt x="2915054" y="2857527"/>
                    <a:pt x="2921404" y="2854987"/>
                    <a:pt x="2922674" y="2856257"/>
                  </a:cubicBezTo>
                  <a:cubicBezTo>
                    <a:pt x="2930294" y="2871497"/>
                    <a:pt x="2942994" y="2860067"/>
                    <a:pt x="2954424" y="2863877"/>
                  </a:cubicBezTo>
                  <a:cubicBezTo>
                    <a:pt x="2951884" y="2853717"/>
                    <a:pt x="2950614" y="2846097"/>
                    <a:pt x="2949344" y="2841017"/>
                  </a:cubicBezTo>
                  <a:cubicBezTo>
                    <a:pt x="2954424" y="2835937"/>
                    <a:pt x="2959504" y="2832127"/>
                    <a:pt x="2967124" y="2827047"/>
                  </a:cubicBezTo>
                  <a:cubicBezTo>
                    <a:pt x="2967124" y="2833397"/>
                    <a:pt x="2965854" y="2839747"/>
                    <a:pt x="2965854" y="2846097"/>
                  </a:cubicBezTo>
                  <a:cubicBezTo>
                    <a:pt x="2965854" y="2852447"/>
                    <a:pt x="2967124" y="2858797"/>
                    <a:pt x="2969664" y="2862607"/>
                  </a:cubicBezTo>
                  <a:cubicBezTo>
                    <a:pt x="2970934" y="2865147"/>
                    <a:pt x="2978554" y="2862607"/>
                    <a:pt x="2983634" y="2861337"/>
                  </a:cubicBezTo>
                  <a:cubicBezTo>
                    <a:pt x="2992524" y="2857527"/>
                    <a:pt x="3001414" y="2852447"/>
                    <a:pt x="3010304" y="2862607"/>
                  </a:cubicBezTo>
                  <a:cubicBezTo>
                    <a:pt x="3011574" y="2863877"/>
                    <a:pt x="3016654" y="2862607"/>
                    <a:pt x="3019194" y="2860067"/>
                  </a:cubicBezTo>
                  <a:cubicBezTo>
                    <a:pt x="3025544" y="2853717"/>
                    <a:pt x="3030624" y="2844827"/>
                    <a:pt x="3038244" y="2858797"/>
                  </a:cubicBezTo>
                  <a:cubicBezTo>
                    <a:pt x="3039514" y="2860067"/>
                    <a:pt x="3047134" y="2860067"/>
                    <a:pt x="3050944" y="2858797"/>
                  </a:cubicBezTo>
                  <a:cubicBezTo>
                    <a:pt x="3059834" y="2854987"/>
                    <a:pt x="3067454" y="2851177"/>
                    <a:pt x="3076344" y="2846097"/>
                  </a:cubicBezTo>
                  <a:cubicBezTo>
                    <a:pt x="3075074" y="2849907"/>
                    <a:pt x="3073804" y="2852447"/>
                    <a:pt x="3073804" y="2854987"/>
                  </a:cubicBezTo>
                  <a:cubicBezTo>
                    <a:pt x="3083964" y="2860067"/>
                    <a:pt x="3092854" y="2862607"/>
                    <a:pt x="3100474" y="2851177"/>
                  </a:cubicBezTo>
                  <a:cubicBezTo>
                    <a:pt x="3103014" y="2847367"/>
                    <a:pt x="3111904" y="2847367"/>
                    <a:pt x="3118254" y="2846097"/>
                  </a:cubicBezTo>
                  <a:cubicBezTo>
                    <a:pt x="3114444" y="2842287"/>
                    <a:pt x="3109364" y="2839747"/>
                    <a:pt x="3104284" y="2835937"/>
                  </a:cubicBezTo>
                  <a:cubicBezTo>
                    <a:pt x="3125874" y="2823237"/>
                    <a:pt x="3128414" y="2824507"/>
                    <a:pt x="3128414" y="2842287"/>
                  </a:cubicBezTo>
                  <a:cubicBezTo>
                    <a:pt x="3130954" y="2837207"/>
                    <a:pt x="3132224" y="2833397"/>
                    <a:pt x="3136034" y="2825777"/>
                  </a:cubicBezTo>
                  <a:cubicBezTo>
                    <a:pt x="3155084" y="2827047"/>
                    <a:pt x="3174134" y="2829587"/>
                    <a:pt x="3194454" y="2830857"/>
                  </a:cubicBezTo>
                  <a:lnTo>
                    <a:pt x="3194454" y="2837207"/>
                  </a:lnTo>
                  <a:lnTo>
                    <a:pt x="3186834" y="2837207"/>
                  </a:lnTo>
                  <a:cubicBezTo>
                    <a:pt x="3171594" y="2838477"/>
                    <a:pt x="3156354" y="2838477"/>
                    <a:pt x="3141114" y="2839747"/>
                  </a:cubicBezTo>
                  <a:cubicBezTo>
                    <a:pt x="3146194" y="2842287"/>
                    <a:pt x="3152544" y="2846097"/>
                    <a:pt x="3157624" y="2848637"/>
                  </a:cubicBezTo>
                  <a:cubicBezTo>
                    <a:pt x="3160164" y="2842287"/>
                    <a:pt x="3161434" y="2843557"/>
                    <a:pt x="3167784" y="2846097"/>
                  </a:cubicBezTo>
                  <a:cubicBezTo>
                    <a:pt x="3176674" y="2848637"/>
                    <a:pt x="3186834" y="2848637"/>
                    <a:pt x="3196994" y="2849907"/>
                  </a:cubicBezTo>
                  <a:cubicBezTo>
                    <a:pt x="3202074" y="2849907"/>
                    <a:pt x="3207154" y="2851177"/>
                    <a:pt x="3213504" y="2852447"/>
                  </a:cubicBezTo>
                  <a:cubicBezTo>
                    <a:pt x="3214774" y="2848637"/>
                    <a:pt x="3217314" y="2843557"/>
                    <a:pt x="3219854" y="2837207"/>
                  </a:cubicBezTo>
                  <a:cubicBezTo>
                    <a:pt x="3233824" y="2860067"/>
                    <a:pt x="3243984" y="2858797"/>
                    <a:pt x="3260494" y="2835937"/>
                  </a:cubicBezTo>
                  <a:cubicBezTo>
                    <a:pt x="3260494" y="2839747"/>
                    <a:pt x="3261764" y="2842287"/>
                    <a:pt x="3261764" y="2844827"/>
                  </a:cubicBezTo>
                  <a:cubicBezTo>
                    <a:pt x="3266844" y="2844827"/>
                    <a:pt x="3270654" y="2844827"/>
                    <a:pt x="3275734" y="2843557"/>
                  </a:cubicBezTo>
                  <a:cubicBezTo>
                    <a:pt x="3274464" y="2846097"/>
                    <a:pt x="3273194" y="2848637"/>
                    <a:pt x="3271924" y="2849907"/>
                  </a:cubicBezTo>
                  <a:lnTo>
                    <a:pt x="3274464" y="2852447"/>
                  </a:lnTo>
                  <a:cubicBezTo>
                    <a:pt x="3278274" y="2848637"/>
                    <a:pt x="3282084" y="2844827"/>
                    <a:pt x="3288434" y="2839747"/>
                  </a:cubicBezTo>
                  <a:cubicBezTo>
                    <a:pt x="3293514" y="2842287"/>
                    <a:pt x="3299864" y="2844827"/>
                    <a:pt x="3304944" y="2847367"/>
                  </a:cubicBezTo>
                  <a:cubicBezTo>
                    <a:pt x="3310024" y="2843557"/>
                    <a:pt x="3316374" y="2839747"/>
                    <a:pt x="3322724" y="2835937"/>
                  </a:cubicBezTo>
                  <a:cubicBezTo>
                    <a:pt x="3331614" y="2853717"/>
                    <a:pt x="3343044" y="2856257"/>
                    <a:pt x="3353204" y="2843557"/>
                  </a:cubicBezTo>
                  <a:cubicBezTo>
                    <a:pt x="3368444" y="2844827"/>
                    <a:pt x="3381144" y="2846097"/>
                    <a:pt x="3390034" y="2846097"/>
                  </a:cubicBezTo>
                  <a:cubicBezTo>
                    <a:pt x="3391304" y="2837207"/>
                    <a:pt x="3392574" y="2830857"/>
                    <a:pt x="3393844" y="2824507"/>
                  </a:cubicBezTo>
                  <a:cubicBezTo>
                    <a:pt x="3398924" y="2825777"/>
                    <a:pt x="3402734" y="2827047"/>
                    <a:pt x="3407814" y="2828317"/>
                  </a:cubicBezTo>
                  <a:cubicBezTo>
                    <a:pt x="3410354" y="2829587"/>
                    <a:pt x="3412894" y="2832127"/>
                    <a:pt x="3415434" y="2833397"/>
                  </a:cubicBezTo>
                  <a:cubicBezTo>
                    <a:pt x="3411624" y="2834667"/>
                    <a:pt x="3407814" y="2834667"/>
                    <a:pt x="3404004" y="2835937"/>
                  </a:cubicBezTo>
                  <a:cubicBezTo>
                    <a:pt x="3415434" y="2846097"/>
                    <a:pt x="3424324" y="2843557"/>
                    <a:pt x="3433214" y="2835937"/>
                  </a:cubicBezTo>
                  <a:cubicBezTo>
                    <a:pt x="3429404" y="2846097"/>
                    <a:pt x="3440834" y="2844827"/>
                    <a:pt x="3442104" y="2844827"/>
                  </a:cubicBezTo>
                  <a:cubicBezTo>
                    <a:pt x="3458614" y="2838477"/>
                    <a:pt x="3473854" y="2834667"/>
                    <a:pt x="3491634" y="2844827"/>
                  </a:cubicBezTo>
                  <a:cubicBezTo>
                    <a:pt x="3494174" y="2832127"/>
                    <a:pt x="3496714" y="2821967"/>
                    <a:pt x="3497984" y="2811807"/>
                  </a:cubicBezTo>
                  <a:cubicBezTo>
                    <a:pt x="3504334" y="2813077"/>
                    <a:pt x="3509414" y="2813077"/>
                    <a:pt x="3515764" y="2814347"/>
                  </a:cubicBezTo>
                  <a:cubicBezTo>
                    <a:pt x="3520844" y="2814347"/>
                    <a:pt x="3525924" y="2815617"/>
                    <a:pt x="3531004" y="2815617"/>
                  </a:cubicBezTo>
                  <a:lnTo>
                    <a:pt x="3531004" y="2819427"/>
                  </a:lnTo>
                  <a:cubicBezTo>
                    <a:pt x="3525924" y="2820697"/>
                    <a:pt x="3522114" y="2821967"/>
                    <a:pt x="3517034" y="2823237"/>
                  </a:cubicBezTo>
                  <a:lnTo>
                    <a:pt x="3517034" y="2827047"/>
                  </a:lnTo>
                  <a:cubicBezTo>
                    <a:pt x="3534814" y="2830857"/>
                    <a:pt x="3551324" y="2834667"/>
                    <a:pt x="3569104" y="2837207"/>
                  </a:cubicBezTo>
                  <a:cubicBezTo>
                    <a:pt x="3572914" y="2838477"/>
                    <a:pt x="3577994" y="2834667"/>
                    <a:pt x="3584344" y="2830857"/>
                  </a:cubicBezTo>
                  <a:cubicBezTo>
                    <a:pt x="3586884" y="2832127"/>
                    <a:pt x="3593234" y="2834667"/>
                    <a:pt x="3600854" y="2835937"/>
                  </a:cubicBezTo>
                  <a:cubicBezTo>
                    <a:pt x="3619904" y="2838477"/>
                    <a:pt x="3640224" y="2841017"/>
                    <a:pt x="3655464" y="2824507"/>
                  </a:cubicBezTo>
                  <a:cubicBezTo>
                    <a:pt x="3656734" y="2838477"/>
                    <a:pt x="3669434" y="2829587"/>
                    <a:pt x="3675784" y="2834667"/>
                  </a:cubicBezTo>
                  <a:cubicBezTo>
                    <a:pt x="3675784" y="2834667"/>
                    <a:pt x="3682134" y="2829587"/>
                    <a:pt x="3684674" y="2827047"/>
                  </a:cubicBezTo>
                  <a:cubicBezTo>
                    <a:pt x="3684674" y="2827047"/>
                    <a:pt x="3683404" y="2825777"/>
                    <a:pt x="3683404" y="2824507"/>
                  </a:cubicBezTo>
                  <a:cubicBezTo>
                    <a:pt x="3685944" y="2825777"/>
                    <a:pt x="3687214" y="2829587"/>
                    <a:pt x="3689754" y="2828317"/>
                  </a:cubicBezTo>
                  <a:cubicBezTo>
                    <a:pt x="3701184" y="2828317"/>
                    <a:pt x="3711344" y="2827047"/>
                    <a:pt x="3718964" y="2827047"/>
                  </a:cubicBezTo>
                  <a:cubicBezTo>
                    <a:pt x="3725314" y="2830857"/>
                    <a:pt x="3729124" y="2834667"/>
                    <a:pt x="3731664" y="2833397"/>
                  </a:cubicBezTo>
                  <a:cubicBezTo>
                    <a:pt x="3746904" y="2832127"/>
                    <a:pt x="3760874" y="2828317"/>
                    <a:pt x="3774844" y="2828317"/>
                  </a:cubicBezTo>
                  <a:cubicBezTo>
                    <a:pt x="3788814" y="2835937"/>
                    <a:pt x="3786274" y="2821967"/>
                    <a:pt x="3783734" y="2814347"/>
                  </a:cubicBezTo>
                  <a:cubicBezTo>
                    <a:pt x="3788814" y="2809267"/>
                    <a:pt x="3793894" y="2805457"/>
                    <a:pt x="3795164" y="2804187"/>
                  </a:cubicBezTo>
                  <a:cubicBezTo>
                    <a:pt x="3802784" y="2804187"/>
                    <a:pt x="3807864" y="2805457"/>
                    <a:pt x="3811674" y="2804187"/>
                  </a:cubicBezTo>
                  <a:cubicBezTo>
                    <a:pt x="3816754" y="2800377"/>
                    <a:pt x="3820564" y="2794027"/>
                    <a:pt x="3826914" y="2786407"/>
                  </a:cubicBezTo>
                  <a:cubicBezTo>
                    <a:pt x="3834534" y="2785137"/>
                    <a:pt x="3847234" y="2782597"/>
                    <a:pt x="3861204" y="2780057"/>
                  </a:cubicBezTo>
                  <a:cubicBezTo>
                    <a:pt x="3861204" y="2780057"/>
                    <a:pt x="3861204" y="2777517"/>
                    <a:pt x="3862474" y="2774977"/>
                  </a:cubicBezTo>
                  <a:cubicBezTo>
                    <a:pt x="3867554" y="2767357"/>
                    <a:pt x="3880254" y="2764817"/>
                    <a:pt x="3872634" y="2750847"/>
                  </a:cubicBezTo>
                  <a:cubicBezTo>
                    <a:pt x="3871364" y="2748307"/>
                    <a:pt x="3871364" y="2740687"/>
                    <a:pt x="3873904" y="2738147"/>
                  </a:cubicBezTo>
                  <a:cubicBezTo>
                    <a:pt x="3882794" y="2726717"/>
                    <a:pt x="3882794" y="2725447"/>
                    <a:pt x="3867554" y="2720367"/>
                  </a:cubicBezTo>
                  <a:cubicBezTo>
                    <a:pt x="3868824" y="2711477"/>
                    <a:pt x="3859934" y="2700047"/>
                    <a:pt x="3872634" y="2698777"/>
                  </a:cubicBezTo>
                  <a:cubicBezTo>
                    <a:pt x="3876444" y="2691157"/>
                    <a:pt x="3877714" y="2687347"/>
                    <a:pt x="3880254" y="2683537"/>
                  </a:cubicBezTo>
                  <a:cubicBezTo>
                    <a:pt x="3881524" y="2680997"/>
                    <a:pt x="3885334" y="2678457"/>
                    <a:pt x="3885334" y="2675917"/>
                  </a:cubicBezTo>
                  <a:cubicBezTo>
                    <a:pt x="3885334" y="2670837"/>
                    <a:pt x="3882794" y="2664487"/>
                    <a:pt x="3884064" y="2660677"/>
                  </a:cubicBezTo>
                  <a:cubicBezTo>
                    <a:pt x="3887874" y="2646707"/>
                    <a:pt x="3889144" y="2634007"/>
                    <a:pt x="3866284" y="2628927"/>
                  </a:cubicBezTo>
                  <a:cubicBezTo>
                    <a:pt x="3875174" y="2625117"/>
                    <a:pt x="3878984" y="2622577"/>
                    <a:pt x="3885334" y="2620037"/>
                  </a:cubicBezTo>
                  <a:cubicBezTo>
                    <a:pt x="3875174" y="2614957"/>
                    <a:pt x="3866284" y="2611147"/>
                    <a:pt x="3854854" y="2606067"/>
                  </a:cubicBezTo>
                  <a:lnTo>
                    <a:pt x="3866284" y="2606067"/>
                  </a:lnTo>
                  <a:lnTo>
                    <a:pt x="3866284" y="2602257"/>
                  </a:lnTo>
                  <a:cubicBezTo>
                    <a:pt x="3859934" y="2602257"/>
                    <a:pt x="3854854" y="2600987"/>
                    <a:pt x="3848504" y="2600987"/>
                  </a:cubicBezTo>
                  <a:cubicBezTo>
                    <a:pt x="3848504" y="2602257"/>
                    <a:pt x="3848504" y="2603527"/>
                    <a:pt x="3847234" y="2604797"/>
                  </a:cubicBezTo>
                  <a:cubicBezTo>
                    <a:pt x="3845964" y="2602257"/>
                    <a:pt x="3844694" y="2599717"/>
                    <a:pt x="3843424" y="2595907"/>
                  </a:cubicBezTo>
                  <a:cubicBezTo>
                    <a:pt x="3876444" y="2588287"/>
                    <a:pt x="4097424" y="2564157"/>
                    <a:pt x="4077104" y="2560347"/>
                  </a:cubicBezTo>
                  <a:cubicBezTo>
                    <a:pt x="4087264" y="2551457"/>
                    <a:pt x="4083454" y="2536217"/>
                    <a:pt x="4101234" y="2534947"/>
                  </a:cubicBezTo>
                  <a:cubicBezTo>
                    <a:pt x="4106314" y="2534947"/>
                    <a:pt x="4115204" y="2526057"/>
                    <a:pt x="4116474" y="2519707"/>
                  </a:cubicBezTo>
                  <a:cubicBezTo>
                    <a:pt x="4119014" y="2510817"/>
                    <a:pt x="4116474" y="2499387"/>
                    <a:pt x="4119014" y="2490497"/>
                  </a:cubicBezTo>
                  <a:cubicBezTo>
                    <a:pt x="4121554" y="2477797"/>
                    <a:pt x="4126634" y="2465097"/>
                    <a:pt x="4130444" y="2454937"/>
                  </a:cubicBezTo>
                  <a:cubicBezTo>
                    <a:pt x="4126634" y="2448587"/>
                    <a:pt x="4122824" y="2442237"/>
                    <a:pt x="4120284" y="2438427"/>
                  </a:cubicBezTo>
                  <a:cubicBezTo>
                    <a:pt x="4125364" y="2434617"/>
                    <a:pt x="4127904" y="2432077"/>
                    <a:pt x="4131714" y="2430807"/>
                  </a:cubicBezTo>
                  <a:cubicBezTo>
                    <a:pt x="4130444" y="2429537"/>
                    <a:pt x="4130444" y="2428267"/>
                    <a:pt x="4129174" y="2426997"/>
                  </a:cubicBezTo>
                  <a:cubicBezTo>
                    <a:pt x="4125364" y="2428267"/>
                    <a:pt x="4121554" y="2429537"/>
                    <a:pt x="4117744" y="2430807"/>
                  </a:cubicBezTo>
                  <a:cubicBezTo>
                    <a:pt x="4139334" y="2413027"/>
                    <a:pt x="4144414" y="2380007"/>
                    <a:pt x="4126634" y="2364767"/>
                  </a:cubicBezTo>
                  <a:cubicBezTo>
                    <a:pt x="4125364" y="2367307"/>
                    <a:pt x="4122824" y="2369847"/>
                    <a:pt x="4121554" y="2372387"/>
                  </a:cubicBezTo>
                  <a:cubicBezTo>
                    <a:pt x="4116474" y="2363497"/>
                    <a:pt x="4102504" y="2360957"/>
                    <a:pt x="4108854" y="2346987"/>
                  </a:cubicBezTo>
                  <a:cubicBezTo>
                    <a:pt x="4108854" y="2346987"/>
                    <a:pt x="4107584" y="2344447"/>
                    <a:pt x="4106314" y="2344447"/>
                  </a:cubicBezTo>
                  <a:cubicBezTo>
                    <a:pt x="4099964" y="2341907"/>
                    <a:pt x="4101234" y="2338097"/>
                    <a:pt x="4098694" y="2333017"/>
                  </a:cubicBezTo>
                  <a:cubicBezTo>
                    <a:pt x="4094884" y="2321587"/>
                    <a:pt x="4096154" y="2310157"/>
                    <a:pt x="4096154" y="2299997"/>
                  </a:cubicBezTo>
                  <a:lnTo>
                    <a:pt x="4096154" y="2254277"/>
                  </a:lnTo>
                  <a:cubicBezTo>
                    <a:pt x="4096154" y="2244117"/>
                    <a:pt x="4101234" y="2239037"/>
                    <a:pt x="4111394" y="2241577"/>
                  </a:cubicBezTo>
                  <a:cubicBezTo>
                    <a:pt x="4111394" y="2241577"/>
                    <a:pt x="4112664" y="2240307"/>
                    <a:pt x="4113934" y="2240307"/>
                  </a:cubicBezTo>
                  <a:cubicBezTo>
                    <a:pt x="4110124" y="2237767"/>
                    <a:pt x="4107584" y="2236497"/>
                    <a:pt x="4105044" y="2233957"/>
                  </a:cubicBezTo>
                  <a:cubicBezTo>
                    <a:pt x="4105044" y="2232687"/>
                    <a:pt x="4106314" y="2231417"/>
                    <a:pt x="4106314" y="2230147"/>
                  </a:cubicBezTo>
                  <a:cubicBezTo>
                    <a:pt x="4115204" y="2232687"/>
                    <a:pt x="4124094" y="2236497"/>
                    <a:pt x="4130444" y="2239037"/>
                  </a:cubicBezTo>
                  <a:cubicBezTo>
                    <a:pt x="4138064" y="2228877"/>
                    <a:pt x="4144414" y="2221257"/>
                    <a:pt x="4149494" y="2216177"/>
                  </a:cubicBezTo>
                  <a:lnTo>
                    <a:pt x="4149494" y="2193317"/>
                  </a:lnTo>
                  <a:cubicBezTo>
                    <a:pt x="4146954" y="2193317"/>
                    <a:pt x="4143144" y="2194587"/>
                    <a:pt x="4139334" y="2194587"/>
                  </a:cubicBezTo>
                  <a:cubicBezTo>
                    <a:pt x="4136794" y="2188237"/>
                    <a:pt x="4135524" y="2181887"/>
                    <a:pt x="4132984" y="2172997"/>
                  </a:cubicBezTo>
                  <a:cubicBezTo>
                    <a:pt x="4139334" y="2176807"/>
                    <a:pt x="4141874" y="2179347"/>
                    <a:pt x="4144414" y="2180617"/>
                  </a:cubicBezTo>
                  <a:cubicBezTo>
                    <a:pt x="4146954" y="2179347"/>
                    <a:pt x="4150764" y="2178077"/>
                    <a:pt x="4154574" y="2175537"/>
                  </a:cubicBezTo>
                  <a:cubicBezTo>
                    <a:pt x="4153304" y="2174267"/>
                    <a:pt x="4152034" y="2172997"/>
                    <a:pt x="4152034" y="2171727"/>
                  </a:cubicBezTo>
                  <a:cubicBezTo>
                    <a:pt x="4148224" y="2171727"/>
                    <a:pt x="4144414" y="2170457"/>
                    <a:pt x="4143144" y="2170457"/>
                  </a:cubicBezTo>
                  <a:cubicBezTo>
                    <a:pt x="4145684" y="2162837"/>
                    <a:pt x="4150764" y="2155217"/>
                    <a:pt x="4148224" y="2151407"/>
                  </a:cubicBezTo>
                  <a:cubicBezTo>
                    <a:pt x="4141874" y="2134897"/>
                    <a:pt x="4148224" y="2122197"/>
                    <a:pt x="4154574" y="2108227"/>
                  </a:cubicBezTo>
                  <a:cubicBezTo>
                    <a:pt x="4155844" y="2104417"/>
                    <a:pt x="4154574" y="2100607"/>
                    <a:pt x="4154574" y="2096797"/>
                  </a:cubicBezTo>
                  <a:cubicBezTo>
                    <a:pt x="4155844" y="2080287"/>
                    <a:pt x="4157114" y="2065047"/>
                    <a:pt x="4158384" y="2042187"/>
                  </a:cubicBezTo>
                  <a:cubicBezTo>
                    <a:pt x="4153304" y="2039647"/>
                    <a:pt x="4145684" y="2033297"/>
                    <a:pt x="4136794" y="2028217"/>
                  </a:cubicBezTo>
                  <a:cubicBezTo>
                    <a:pt x="4129174" y="2024407"/>
                    <a:pt x="4121554" y="2023137"/>
                    <a:pt x="4113934" y="2020597"/>
                  </a:cubicBezTo>
                  <a:cubicBezTo>
                    <a:pt x="4110124" y="2019327"/>
                    <a:pt x="4105044" y="2020597"/>
                    <a:pt x="4101234" y="2019327"/>
                  </a:cubicBezTo>
                  <a:cubicBezTo>
                    <a:pt x="4069484" y="2015517"/>
                    <a:pt x="4036464" y="2010437"/>
                    <a:pt x="4004714" y="2006627"/>
                  </a:cubicBezTo>
                  <a:cubicBezTo>
                    <a:pt x="3978044" y="2002817"/>
                    <a:pt x="3951374" y="1999007"/>
                    <a:pt x="3925974" y="1995197"/>
                  </a:cubicBezTo>
                  <a:cubicBezTo>
                    <a:pt x="3919624" y="1993927"/>
                    <a:pt x="3913274" y="1991387"/>
                    <a:pt x="3905654" y="1991387"/>
                  </a:cubicBezTo>
                  <a:cubicBezTo>
                    <a:pt x="3889144" y="1990117"/>
                    <a:pt x="3871364" y="1990117"/>
                    <a:pt x="3854854" y="1990117"/>
                  </a:cubicBezTo>
                  <a:cubicBezTo>
                    <a:pt x="3845964" y="1990117"/>
                    <a:pt x="3838344" y="1990117"/>
                    <a:pt x="3829454" y="1988847"/>
                  </a:cubicBezTo>
                  <a:cubicBezTo>
                    <a:pt x="3814214" y="1987577"/>
                    <a:pt x="3798974" y="1985037"/>
                    <a:pt x="3783734" y="1983767"/>
                  </a:cubicBezTo>
                  <a:lnTo>
                    <a:pt x="3783734" y="1979957"/>
                  </a:lnTo>
                  <a:cubicBezTo>
                    <a:pt x="3821834" y="1977417"/>
                    <a:pt x="3861204" y="1973607"/>
                    <a:pt x="3900574" y="1981227"/>
                  </a:cubicBezTo>
                  <a:cubicBezTo>
                    <a:pt x="3899304" y="1977417"/>
                    <a:pt x="3898034" y="1973607"/>
                    <a:pt x="3896764" y="1971067"/>
                  </a:cubicBezTo>
                  <a:cubicBezTo>
                    <a:pt x="3905654" y="1969797"/>
                    <a:pt x="3912004" y="1962177"/>
                    <a:pt x="3920894" y="1971067"/>
                  </a:cubicBezTo>
                  <a:cubicBezTo>
                    <a:pt x="3922164" y="1972337"/>
                    <a:pt x="3929784" y="1968527"/>
                    <a:pt x="3934864" y="1967257"/>
                  </a:cubicBezTo>
                  <a:lnTo>
                    <a:pt x="3934864" y="1964717"/>
                  </a:lnTo>
                  <a:lnTo>
                    <a:pt x="3923434" y="1964717"/>
                  </a:lnTo>
                  <a:cubicBezTo>
                    <a:pt x="3936134" y="1954557"/>
                    <a:pt x="3945024" y="1945667"/>
                    <a:pt x="3953914" y="1939317"/>
                  </a:cubicBezTo>
                  <a:cubicBezTo>
                    <a:pt x="3961534" y="1940587"/>
                    <a:pt x="3969154" y="1941857"/>
                    <a:pt x="3974234" y="1943127"/>
                  </a:cubicBezTo>
                  <a:cubicBezTo>
                    <a:pt x="3975504" y="1918997"/>
                    <a:pt x="3955184" y="1917727"/>
                    <a:pt x="3939944" y="1907567"/>
                  </a:cubicBezTo>
                  <a:cubicBezTo>
                    <a:pt x="3946294" y="1903757"/>
                    <a:pt x="3950104" y="1899947"/>
                    <a:pt x="3955184" y="1898677"/>
                  </a:cubicBezTo>
                  <a:cubicBezTo>
                    <a:pt x="3969154" y="1894867"/>
                    <a:pt x="3986934" y="1905027"/>
                    <a:pt x="3995824" y="1883437"/>
                  </a:cubicBezTo>
                  <a:cubicBezTo>
                    <a:pt x="3997094" y="1882167"/>
                    <a:pt x="4000904" y="1882167"/>
                    <a:pt x="4007254" y="1879627"/>
                  </a:cubicBezTo>
                  <a:cubicBezTo>
                    <a:pt x="4003444" y="1875817"/>
                    <a:pt x="3999634" y="1873277"/>
                    <a:pt x="3997094" y="1870737"/>
                  </a:cubicBezTo>
                  <a:cubicBezTo>
                    <a:pt x="3999634" y="1869467"/>
                    <a:pt x="4003444" y="1868197"/>
                    <a:pt x="4003444" y="1868197"/>
                  </a:cubicBezTo>
                  <a:cubicBezTo>
                    <a:pt x="4012334" y="1874547"/>
                    <a:pt x="4018684" y="1879627"/>
                    <a:pt x="4026304" y="1884707"/>
                  </a:cubicBezTo>
                  <a:cubicBezTo>
                    <a:pt x="4027574" y="1883437"/>
                    <a:pt x="4028844" y="1882167"/>
                    <a:pt x="4030114" y="1879627"/>
                  </a:cubicBezTo>
                  <a:cubicBezTo>
                    <a:pt x="4026304" y="1874547"/>
                    <a:pt x="4023764" y="1869467"/>
                    <a:pt x="4019954" y="1864387"/>
                  </a:cubicBezTo>
                  <a:cubicBezTo>
                    <a:pt x="4036464" y="1852957"/>
                    <a:pt x="4037734" y="1846607"/>
                    <a:pt x="4025034" y="1814857"/>
                  </a:cubicBezTo>
                  <a:cubicBezTo>
                    <a:pt x="4033924" y="1813587"/>
                    <a:pt x="4042814" y="1811047"/>
                    <a:pt x="4050434" y="1809777"/>
                  </a:cubicBezTo>
                  <a:cubicBezTo>
                    <a:pt x="4051704" y="1800887"/>
                    <a:pt x="4056784" y="1791997"/>
                    <a:pt x="4055514" y="1784377"/>
                  </a:cubicBezTo>
                  <a:cubicBezTo>
                    <a:pt x="4051704" y="1761517"/>
                    <a:pt x="4074564" y="1751357"/>
                    <a:pt x="4079644" y="1732307"/>
                  </a:cubicBezTo>
                  <a:cubicBezTo>
                    <a:pt x="4079644" y="1731037"/>
                    <a:pt x="4084724" y="1729767"/>
                    <a:pt x="4085994" y="1731037"/>
                  </a:cubicBezTo>
                  <a:cubicBezTo>
                    <a:pt x="4097424" y="1734847"/>
                    <a:pt x="4101234" y="1725957"/>
                    <a:pt x="4105044" y="1719607"/>
                  </a:cubicBezTo>
                  <a:cubicBezTo>
                    <a:pt x="4106314" y="1717067"/>
                    <a:pt x="4107584" y="1714527"/>
                    <a:pt x="4108854" y="1713257"/>
                  </a:cubicBezTo>
                  <a:cubicBezTo>
                    <a:pt x="4120284" y="1706907"/>
                    <a:pt x="4131714" y="1701827"/>
                    <a:pt x="4144414" y="1695477"/>
                  </a:cubicBezTo>
                  <a:cubicBezTo>
                    <a:pt x="4131714" y="1676427"/>
                    <a:pt x="4115204" y="1685317"/>
                    <a:pt x="4101234" y="1682777"/>
                  </a:cubicBezTo>
                  <a:lnTo>
                    <a:pt x="4101234" y="1677697"/>
                  </a:lnTo>
                  <a:cubicBezTo>
                    <a:pt x="4110124" y="1676427"/>
                    <a:pt x="4119014" y="1675157"/>
                    <a:pt x="4129174" y="1673887"/>
                  </a:cubicBezTo>
                  <a:cubicBezTo>
                    <a:pt x="4122824" y="1672617"/>
                    <a:pt x="4117744" y="1671347"/>
                    <a:pt x="4112664" y="1670077"/>
                  </a:cubicBezTo>
                  <a:cubicBezTo>
                    <a:pt x="4119014" y="1663727"/>
                    <a:pt x="4124094" y="1657377"/>
                    <a:pt x="4130444" y="1652297"/>
                  </a:cubicBezTo>
                  <a:cubicBezTo>
                    <a:pt x="4131714" y="1651027"/>
                    <a:pt x="4135524" y="1649757"/>
                    <a:pt x="4136794" y="1649757"/>
                  </a:cubicBezTo>
                  <a:cubicBezTo>
                    <a:pt x="4140604" y="1651027"/>
                    <a:pt x="4144414" y="1654837"/>
                    <a:pt x="4146954" y="1657377"/>
                  </a:cubicBezTo>
                  <a:cubicBezTo>
                    <a:pt x="4148224" y="1653567"/>
                    <a:pt x="4149494" y="1648487"/>
                    <a:pt x="4152034" y="1644677"/>
                  </a:cubicBezTo>
                  <a:cubicBezTo>
                    <a:pt x="4157114" y="1638327"/>
                    <a:pt x="4163464" y="1633247"/>
                    <a:pt x="4168544" y="1628167"/>
                  </a:cubicBezTo>
                  <a:cubicBezTo>
                    <a:pt x="4174894" y="1635787"/>
                    <a:pt x="4181244" y="1643407"/>
                    <a:pt x="4187594" y="1652297"/>
                  </a:cubicBezTo>
                  <a:cubicBezTo>
                    <a:pt x="4188864" y="1652297"/>
                    <a:pt x="4190134" y="1651027"/>
                    <a:pt x="4190134" y="1651027"/>
                  </a:cubicBezTo>
                  <a:cubicBezTo>
                    <a:pt x="4188864" y="1638327"/>
                    <a:pt x="4188864" y="1625627"/>
                    <a:pt x="4187594" y="1612927"/>
                  </a:cubicBezTo>
                  <a:cubicBezTo>
                    <a:pt x="4192674" y="1614197"/>
                    <a:pt x="4196484" y="1614197"/>
                    <a:pt x="4200294" y="1615467"/>
                  </a:cubicBezTo>
                  <a:cubicBezTo>
                    <a:pt x="4201564" y="1614197"/>
                    <a:pt x="4201564" y="1612927"/>
                    <a:pt x="4202834" y="1612927"/>
                  </a:cubicBezTo>
                  <a:cubicBezTo>
                    <a:pt x="4199024" y="1611657"/>
                    <a:pt x="4196484" y="1610387"/>
                    <a:pt x="4192674" y="1609117"/>
                  </a:cubicBezTo>
                  <a:cubicBezTo>
                    <a:pt x="4199024" y="1601497"/>
                    <a:pt x="4202834" y="1596417"/>
                    <a:pt x="4204104" y="1595147"/>
                  </a:cubicBezTo>
                  <a:lnTo>
                    <a:pt x="4204104" y="1571017"/>
                  </a:lnTo>
                  <a:cubicBezTo>
                    <a:pt x="4201564" y="1569747"/>
                    <a:pt x="4199024" y="1567207"/>
                    <a:pt x="4195214" y="1565937"/>
                  </a:cubicBezTo>
                  <a:cubicBezTo>
                    <a:pt x="4192674" y="1564667"/>
                    <a:pt x="4190134" y="1563397"/>
                    <a:pt x="4187594" y="1563397"/>
                  </a:cubicBezTo>
                  <a:cubicBezTo>
                    <a:pt x="4190134" y="1560857"/>
                    <a:pt x="4195214" y="1557047"/>
                    <a:pt x="4196484" y="1557047"/>
                  </a:cubicBezTo>
                  <a:cubicBezTo>
                    <a:pt x="4205374" y="1562127"/>
                    <a:pt x="4202834" y="1548157"/>
                    <a:pt x="4207914" y="1549427"/>
                  </a:cubicBezTo>
                  <a:cubicBezTo>
                    <a:pt x="4207914" y="1545617"/>
                    <a:pt x="4207914" y="1537997"/>
                    <a:pt x="4206644" y="1537997"/>
                  </a:cubicBezTo>
                  <a:cubicBezTo>
                    <a:pt x="4190134" y="1531647"/>
                    <a:pt x="4192674" y="1517677"/>
                    <a:pt x="4188864" y="1508787"/>
                  </a:cubicBezTo>
                  <a:close/>
                  <a:moveTo>
                    <a:pt x="227734" y="988087"/>
                  </a:moveTo>
                  <a:lnTo>
                    <a:pt x="264564" y="988087"/>
                  </a:lnTo>
                  <a:cubicBezTo>
                    <a:pt x="255674" y="999517"/>
                    <a:pt x="234084" y="999517"/>
                    <a:pt x="227734" y="988087"/>
                  </a:cubicBezTo>
                  <a:close/>
                  <a:moveTo>
                    <a:pt x="481734" y="1504977"/>
                  </a:moveTo>
                  <a:lnTo>
                    <a:pt x="481734" y="1499897"/>
                  </a:lnTo>
                  <a:cubicBezTo>
                    <a:pt x="498244" y="1498627"/>
                    <a:pt x="516024" y="1497357"/>
                    <a:pt x="532534" y="1497357"/>
                  </a:cubicBezTo>
                  <a:cubicBezTo>
                    <a:pt x="514754" y="1497357"/>
                    <a:pt x="499514" y="1512597"/>
                    <a:pt x="481734" y="1504977"/>
                  </a:cubicBezTo>
                  <a:close/>
                  <a:moveTo>
                    <a:pt x="175664" y="2120927"/>
                  </a:moveTo>
                  <a:cubicBezTo>
                    <a:pt x="183284" y="2113307"/>
                    <a:pt x="189634" y="2108227"/>
                    <a:pt x="192174" y="2104417"/>
                  </a:cubicBezTo>
                  <a:cubicBezTo>
                    <a:pt x="198524" y="2109497"/>
                    <a:pt x="202334" y="2113307"/>
                    <a:pt x="206144" y="2117117"/>
                  </a:cubicBezTo>
                  <a:cubicBezTo>
                    <a:pt x="197254" y="2117117"/>
                    <a:pt x="188364" y="2118387"/>
                    <a:pt x="175664" y="2120927"/>
                  </a:cubicBezTo>
                  <a:close/>
                  <a:moveTo>
                    <a:pt x="264564" y="2114577"/>
                  </a:moveTo>
                  <a:lnTo>
                    <a:pt x="231544" y="2114577"/>
                  </a:lnTo>
                  <a:cubicBezTo>
                    <a:pt x="230274" y="2114577"/>
                    <a:pt x="229004" y="2109497"/>
                    <a:pt x="226464" y="2105687"/>
                  </a:cubicBezTo>
                  <a:cubicBezTo>
                    <a:pt x="241704" y="2106957"/>
                    <a:pt x="253134" y="2108227"/>
                    <a:pt x="264564" y="2109497"/>
                  </a:cubicBezTo>
                  <a:lnTo>
                    <a:pt x="264564" y="2114577"/>
                  </a:lnTo>
                  <a:close/>
                  <a:moveTo>
                    <a:pt x="273454" y="2113307"/>
                  </a:moveTo>
                  <a:cubicBezTo>
                    <a:pt x="272184" y="2112037"/>
                    <a:pt x="272184" y="2110767"/>
                    <a:pt x="270914" y="2110767"/>
                  </a:cubicBezTo>
                  <a:cubicBezTo>
                    <a:pt x="275994" y="2106957"/>
                    <a:pt x="282344" y="2104417"/>
                    <a:pt x="287424" y="2100607"/>
                  </a:cubicBezTo>
                  <a:cubicBezTo>
                    <a:pt x="291234" y="2096797"/>
                    <a:pt x="292504" y="2090447"/>
                    <a:pt x="296314" y="2084097"/>
                  </a:cubicBezTo>
                  <a:cubicBezTo>
                    <a:pt x="306474" y="2104417"/>
                    <a:pt x="328064" y="2098067"/>
                    <a:pt x="347114" y="2103147"/>
                  </a:cubicBezTo>
                  <a:cubicBezTo>
                    <a:pt x="321714" y="2105687"/>
                    <a:pt x="297584" y="2109497"/>
                    <a:pt x="273454" y="2113307"/>
                  </a:cubicBezTo>
                  <a:close/>
                  <a:moveTo>
                    <a:pt x="107084" y="2425727"/>
                  </a:moveTo>
                  <a:cubicBezTo>
                    <a:pt x="108354" y="2425727"/>
                    <a:pt x="108354" y="2425727"/>
                    <a:pt x="107084" y="2425727"/>
                  </a:cubicBezTo>
                  <a:close/>
                  <a:moveTo>
                    <a:pt x="338224" y="2607337"/>
                  </a:moveTo>
                  <a:cubicBezTo>
                    <a:pt x="336954" y="2598447"/>
                    <a:pt x="335684" y="2592097"/>
                    <a:pt x="334414" y="2583207"/>
                  </a:cubicBezTo>
                  <a:cubicBezTo>
                    <a:pt x="343304" y="2585747"/>
                    <a:pt x="348384" y="2587017"/>
                    <a:pt x="353464" y="2589557"/>
                  </a:cubicBezTo>
                  <a:cubicBezTo>
                    <a:pt x="348384" y="2594637"/>
                    <a:pt x="344574" y="2599717"/>
                    <a:pt x="338224" y="2607337"/>
                  </a:cubicBezTo>
                  <a:close/>
                  <a:moveTo>
                    <a:pt x="629054" y="1047777"/>
                  </a:moveTo>
                  <a:cubicBezTo>
                    <a:pt x="620164" y="1049047"/>
                    <a:pt x="611274" y="1052857"/>
                    <a:pt x="603654" y="1052857"/>
                  </a:cubicBezTo>
                  <a:cubicBezTo>
                    <a:pt x="594764" y="1054127"/>
                    <a:pt x="585874" y="1052857"/>
                    <a:pt x="575714" y="1052857"/>
                  </a:cubicBezTo>
                  <a:cubicBezTo>
                    <a:pt x="574444" y="1051587"/>
                    <a:pt x="573174" y="1047777"/>
                    <a:pt x="571904" y="1043967"/>
                  </a:cubicBezTo>
                  <a:cubicBezTo>
                    <a:pt x="580794" y="1041427"/>
                    <a:pt x="589684" y="1037617"/>
                    <a:pt x="599844" y="1035077"/>
                  </a:cubicBezTo>
                  <a:cubicBezTo>
                    <a:pt x="599844" y="1038887"/>
                    <a:pt x="598574" y="1041427"/>
                    <a:pt x="598574" y="1045237"/>
                  </a:cubicBezTo>
                  <a:cubicBezTo>
                    <a:pt x="610004" y="1037617"/>
                    <a:pt x="620164" y="1038887"/>
                    <a:pt x="629054" y="1047777"/>
                  </a:cubicBezTo>
                  <a:cubicBezTo>
                    <a:pt x="643024" y="1037617"/>
                    <a:pt x="645564" y="1038887"/>
                    <a:pt x="649374" y="1060477"/>
                  </a:cubicBezTo>
                  <a:cubicBezTo>
                    <a:pt x="641754" y="1055397"/>
                    <a:pt x="635404" y="1051587"/>
                    <a:pt x="629054" y="1047777"/>
                  </a:cubicBezTo>
                  <a:close/>
                  <a:moveTo>
                    <a:pt x="677314" y="1045237"/>
                  </a:moveTo>
                  <a:cubicBezTo>
                    <a:pt x="679854" y="1042697"/>
                    <a:pt x="682394" y="1040157"/>
                    <a:pt x="683664" y="1037617"/>
                  </a:cubicBezTo>
                  <a:cubicBezTo>
                    <a:pt x="692554" y="1049047"/>
                    <a:pt x="692554" y="1049047"/>
                    <a:pt x="673504" y="1057937"/>
                  </a:cubicBezTo>
                  <a:lnTo>
                    <a:pt x="654454" y="1042697"/>
                  </a:lnTo>
                  <a:cubicBezTo>
                    <a:pt x="667154" y="1032537"/>
                    <a:pt x="674774" y="1032537"/>
                    <a:pt x="677314" y="1045237"/>
                  </a:cubicBezTo>
                  <a:close/>
                  <a:moveTo>
                    <a:pt x="687474" y="2741957"/>
                  </a:moveTo>
                  <a:cubicBezTo>
                    <a:pt x="688744" y="2740687"/>
                    <a:pt x="690014" y="2740687"/>
                    <a:pt x="691284" y="2739417"/>
                  </a:cubicBezTo>
                  <a:cubicBezTo>
                    <a:pt x="692554" y="2741957"/>
                    <a:pt x="695094" y="2744497"/>
                    <a:pt x="697634" y="2748307"/>
                  </a:cubicBezTo>
                  <a:cubicBezTo>
                    <a:pt x="695094" y="2748307"/>
                    <a:pt x="692554" y="2748307"/>
                    <a:pt x="690014" y="2749577"/>
                  </a:cubicBezTo>
                  <a:cubicBezTo>
                    <a:pt x="688744" y="2745767"/>
                    <a:pt x="688744" y="2743227"/>
                    <a:pt x="687474" y="2741957"/>
                  </a:cubicBezTo>
                  <a:close/>
                  <a:moveTo>
                    <a:pt x="764944" y="2733067"/>
                  </a:moveTo>
                  <a:cubicBezTo>
                    <a:pt x="766214" y="2736877"/>
                    <a:pt x="767484" y="2739417"/>
                    <a:pt x="770024" y="2741957"/>
                  </a:cubicBezTo>
                  <a:lnTo>
                    <a:pt x="766214" y="2741957"/>
                  </a:lnTo>
                  <a:cubicBezTo>
                    <a:pt x="766214" y="2739417"/>
                    <a:pt x="766214" y="2736877"/>
                    <a:pt x="764944" y="2733067"/>
                  </a:cubicBezTo>
                  <a:close/>
                  <a:moveTo>
                    <a:pt x="869084" y="3016277"/>
                  </a:moveTo>
                  <a:cubicBezTo>
                    <a:pt x="865274" y="3009927"/>
                    <a:pt x="862734" y="3004847"/>
                    <a:pt x="860194" y="2999767"/>
                  </a:cubicBezTo>
                  <a:lnTo>
                    <a:pt x="866544" y="2993417"/>
                  </a:lnTo>
                  <a:cubicBezTo>
                    <a:pt x="875434" y="2999767"/>
                    <a:pt x="876704" y="3009927"/>
                    <a:pt x="869084" y="3016277"/>
                  </a:cubicBezTo>
                  <a:close/>
                  <a:moveTo>
                    <a:pt x="1191664" y="3041677"/>
                  </a:moveTo>
                  <a:cubicBezTo>
                    <a:pt x="1186584" y="3039137"/>
                    <a:pt x="1181504" y="3037867"/>
                    <a:pt x="1176424" y="3035327"/>
                  </a:cubicBezTo>
                  <a:cubicBezTo>
                    <a:pt x="1181504" y="3030247"/>
                    <a:pt x="1186584" y="3025167"/>
                    <a:pt x="1190394" y="3022627"/>
                  </a:cubicBezTo>
                  <a:lnTo>
                    <a:pt x="1205634" y="3034057"/>
                  </a:lnTo>
                  <a:cubicBezTo>
                    <a:pt x="1201824" y="3036597"/>
                    <a:pt x="1196744" y="3039137"/>
                    <a:pt x="1191664" y="3041677"/>
                  </a:cubicBezTo>
                  <a:close/>
                  <a:moveTo>
                    <a:pt x="3438294" y="2825777"/>
                  </a:moveTo>
                  <a:cubicBezTo>
                    <a:pt x="3437024" y="2827047"/>
                    <a:pt x="3438294" y="2829587"/>
                    <a:pt x="3438294" y="2832127"/>
                  </a:cubicBezTo>
                  <a:lnTo>
                    <a:pt x="3419244" y="2835937"/>
                  </a:lnTo>
                  <a:cubicBezTo>
                    <a:pt x="3416704" y="2824507"/>
                    <a:pt x="3421784" y="2818157"/>
                    <a:pt x="3433214" y="2816887"/>
                  </a:cubicBezTo>
                  <a:cubicBezTo>
                    <a:pt x="3437024" y="2816887"/>
                    <a:pt x="3442104" y="2814347"/>
                    <a:pt x="3448454" y="2814347"/>
                  </a:cubicBezTo>
                  <a:cubicBezTo>
                    <a:pt x="3444644" y="2818157"/>
                    <a:pt x="3440834" y="2820697"/>
                    <a:pt x="3438294" y="2825777"/>
                  </a:cubicBezTo>
                  <a:close/>
                  <a:moveTo>
                    <a:pt x="3463694" y="2823237"/>
                  </a:moveTo>
                  <a:cubicBezTo>
                    <a:pt x="3458614" y="2821967"/>
                    <a:pt x="3454804" y="2818157"/>
                    <a:pt x="3450994" y="2815617"/>
                  </a:cubicBezTo>
                  <a:cubicBezTo>
                    <a:pt x="3456074" y="2809267"/>
                    <a:pt x="3459884" y="2805457"/>
                    <a:pt x="3462424" y="2801647"/>
                  </a:cubicBezTo>
                  <a:cubicBezTo>
                    <a:pt x="3467504" y="2807997"/>
                    <a:pt x="3472584" y="2813077"/>
                    <a:pt x="3477664" y="2820697"/>
                  </a:cubicBezTo>
                  <a:cubicBezTo>
                    <a:pt x="3473854" y="2821967"/>
                    <a:pt x="3468774" y="2823237"/>
                    <a:pt x="3463694" y="2823237"/>
                  </a:cubicBezTo>
                  <a:close/>
                  <a:moveTo>
                    <a:pt x="3597044" y="1964717"/>
                  </a:moveTo>
                  <a:cubicBezTo>
                    <a:pt x="3597044" y="1962177"/>
                    <a:pt x="3597044" y="1960907"/>
                    <a:pt x="3595774" y="1958367"/>
                  </a:cubicBezTo>
                  <a:lnTo>
                    <a:pt x="3622444" y="1954557"/>
                  </a:lnTo>
                  <a:cubicBezTo>
                    <a:pt x="3622444" y="1957097"/>
                    <a:pt x="3623714" y="1959637"/>
                    <a:pt x="3623714" y="1962177"/>
                  </a:cubicBezTo>
                  <a:cubicBezTo>
                    <a:pt x="3613554" y="1962177"/>
                    <a:pt x="3604664" y="1963447"/>
                    <a:pt x="3597044" y="1964717"/>
                  </a:cubicBezTo>
                  <a:close/>
                  <a:moveTo>
                    <a:pt x="3663084" y="1967257"/>
                  </a:moveTo>
                  <a:cubicBezTo>
                    <a:pt x="3655464" y="1967257"/>
                    <a:pt x="3646574" y="1967257"/>
                    <a:pt x="3638954" y="1964717"/>
                  </a:cubicBezTo>
                  <a:cubicBezTo>
                    <a:pt x="3635144" y="1963447"/>
                    <a:pt x="3633874" y="1958367"/>
                    <a:pt x="3630064" y="1955827"/>
                  </a:cubicBezTo>
                  <a:cubicBezTo>
                    <a:pt x="3631334" y="1954557"/>
                    <a:pt x="3631334" y="1953287"/>
                    <a:pt x="3632604" y="1952017"/>
                  </a:cubicBezTo>
                  <a:cubicBezTo>
                    <a:pt x="3644034" y="1954557"/>
                    <a:pt x="3654194" y="1955827"/>
                    <a:pt x="3664354" y="1958367"/>
                  </a:cubicBezTo>
                  <a:cubicBezTo>
                    <a:pt x="3663084" y="1962177"/>
                    <a:pt x="3663084" y="1965987"/>
                    <a:pt x="3663084" y="1967257"/>
                  </a:cubicBezTo>
                  <a:close/>
                  <a:moveTo>
                    <a:pt x="3720234" y="1965987"/>
                  </a:moveTo>
                  <a:cubicBezTo>
                    <a:pt x="3711344" y="1964717"/>
                    <a:pt x="3702454" y="1958367"/>
                    <a:pt x="3693564" y="1967257"/>
                  </a:cubicBezTo>
                  <a:cubicBezTo>
                    <a:pt x="3692294" y="1968527"/>
                    <a:pt x="3684674" y="1964717"/>
                    <a:pt x="3680864" y="1963447"/>
                  </a:cubicBezTo>
                  <a:cubicBezTo>
                    <a:pt x="3680864" y="1962177"/>
                    <a:pt x="3682134" y="1959637"/>
                    <a:pt x="3682134" y="1958367"/>
                  </a:cubicBezTo>
                  <a:lnTo>
                    <a:pt x="3724044" y="1958367"/>
                  </a:lnTo>
                  <a:cubicBezTo>
                    <a:pt x="3725314" y="1958367"/>
                    <a:pt x="3726584" y="1962177"/>
                    <a:pt x="3727854" y="1964717"/>
                  </a:cubicBezTo>
                  <a:cubicBezTo>
                    <a:pt x="3724044" y="1964717"/>
                    <a:pt x="3721504" y="1965987"/>
                    <a:pt x="3720234" y="1965987"/>
                  </a:cubicBezTo>
                  <a:close/>
                  <a:moveTo>
                    <a:pt x="3840884" y="2595907"/>
                  </a:moveTo>
                  <a:cubicBezTo>
                    <a:pt x="3839614" y="2597177"/>
                    <a:pt x="3839614" y="2598447"/>
                    <a:pt x="3839614" y="2597177"/>
                  </a:cubicBezTo>
                  <a:cubicBezTo>
                    <a:pt x="3838344" y="2597177"/>
                    <a:pt x="3838344" y="2595907"/>
                    <a:pt x="3840884" y="2595907"/>
                  </a:cubicBezTo>
                  <a:close/>
                  <a:moveTo>
                    <a:pt x="124864" y="2527327"/>
                  </a:moveTo>
                  <a:cubicBezTo>
                    <a:pt x="123594" y="2527327"/>
                    <a:pt x="123594" y="2528597"/>
                    <a:pt x="122324" y="2528597"/>
                  </a:cubicBezTo>
                  <a:cubicBezTo>
                    <a:pt x="122324" y="2528597"/>
                    <a:pt x="123594" y="2527327"/>
                    <a:pt x="124864" y="2527327"/>
                  </a:cubicBezTo>
                  <a:close/>
                  <a:moveTo>
                    <a:pt x="608734" y="2767357"/>
                  </a:moveTo>
                  <a:cubicBezTo>
                    <a:pt x="613814" y="2769897"/>
                    <a:pt x="618894" y="2772437"/>
                    <a:pt x="622704" y="2773707"/>
                  </a:cubicBezTo>
                  <a:cubicBezTo>
                    <a:pt x="604924" y="2783867"/>
                    <a:pt x="593494" y="2781327"/>
                    <a:pt x="582064" y="2763547"/>
                  </a:cubicBezTo>
                  <a:cubicBezTo>
                    <a:pt x="585874" y="2763547"/>
                    <a:pt x="588414" y="2762277"/>
                    <a:pt x="592224" y="2762277"/>
                  </a:cubicBezTo>
                  <a:cubicBezTo>
                    <a:pt x="597304" y="2763547"/>
                    <a:pt x="603654" y="2764817"/>
                    <a:pt x="608734" y="2767357"/>
                  </a:cubicBezTo>
                  <a:close/>
                  <a:moveTo>
                    <a:pt x="2828694" y="2871497"/>
                  </a:moveTo>
                  <a:cubicBezTo>
                    <a:pt x="2824884" y="2870227"/>
                    <a:pt x="2822344" y="2870227"/>
                    <a:pt x="2817264" y="2868957"/>
                  </a:cubicBezTo>
                  <a:cubicBezTo>
                    <a:pt x="2812184" y="2867687"/>
                    <a:pt x="2805834" y="2863877"/>
                    <a:pt x="2798214" y="2861337"/>
                  </a:cubicBezTo>
                  <a:cubicBezTo>
                    <a:pt x="2803294" y="2860067"/>
                    <a:pt x="2807104" y="2857527"/>
                    <a:pt x="2812184" y="2856257"/>
                  </a:cubicBezTo>
                  <a:cubicBezTo>
                    <a:pt x="2826154" y="2852447"/>
                    <a:pt x="2832504" y="2858797"/>
                    <a:pt x="2828694" y="2871497"/>
                  </a:cubicBezTo>
                  <a:close/>
                  <a:moveTo>
                    <a:pt x="2583584" y="2900707"/>
                  </a:moveTo>
                  <a:cubicBezTo>
                    <a:pt x="2591204" y="2901977"/>
                    <a:pt x="2600094" y="2901977"/>
                    <a:pt x="2608984" y="2903247"/>
                  </a:cubicBezTo>
                  <a:cubicBezTo>
                    <a:pt x="2605174" y="2915947"/>
                    <a:pt x="2595014" y="2912137"/>
                    <a:pt x="2587394" y="2910867"/>
                  </a:cubicBezTo>
                  <a:cubicBezTo>
                    <a:pt x="2584854" y="2910867"/>
                    <a:pt x="2582314" y="2905787"/>
                    <a:pt x="2579774" y="2903247"/>
                  </a:cubicBezTo>
                  <a:cubicBezTo>
                    <a:pt x="2581044" y="2901977"/>
                    <a:pt x="2582314" y="2900707"/>
                    <a:pt x="2583584" y="2900707"/>
                  </a:cubicBezTo>
                  <a:close/>
                  <a:moveTo>
                    <a:pt x="212494" y="2602257"/>
                  </a:moveTo>
                  <a:cubicBezTo>
                    <a:pt x="213764" y="2606067"/>
                    <a:pt x="215034" y="2608607"/>
                    <a:pt x="216304" y="2613687"/>
                  </a:cubicBezTo>
                  <a:cubicBezTo>
                    <a:pt x="208684" y="2613687"/>
                    <a:pt x="202334" y="2613687"/>
                    <a:pt x="195984" y="2612417"/>
                  </a:cubicBezTo>
                  <a:lnTo>
                    <a:pt x="195984" y="2603527"/>
                  </a:lnTo>
                  <a:cubicBezTo>
                    <a:pt x="201064" y="2603527"/>
                    <a:pt x="206144" y="2603527"/>
                    <a:pt x="212494" y="2602257"/>
                  </a:cubicBezTo>
                  <a:close/>
                  <a:moveTo>
                    <a:pt x="707794" y="2759737"/>
                  </a:moveTo>
                  <a:cubicBezTo>
                    <a:pt x="715414" y="2761007"/>
                    <a:pt x="723034" y="2761007"/>
                    <a:pt x="731924" y="2762277"/>
                  </a:cubicBezTo>
                  <a:cubicBezTo>
                    <a:pt x="726844" y="2767357"/>
                    <a:pt x="706524" y="2771167"/>
                    <a:pt x="702714" y="2767357"/>
                  </a:cubicBezTo>
                  <a:cubicBezTo>
                    <a:pt x="702714" y="2766087"/>
                    <a:pt x="701444" y="2763547"/>
                    <a:pt x="702714" y="2762277"/>
                  </a:cubicBezTo>
                  <a:cubicBezTo>
                    <a:pt x="703984" y="2761007"/>
                    <a:pt x="706524" y="2759737"/>
                    <a:pt x="707794" y="2759737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2117558" y="2155312"/>
            <a:ext cx="7959384" cy="5838326"/>
            <a:chOff x="0" y="0"/>
            <a:chExt cx="4198620" cy="3079750"/>
          </a:xfrm>
        </p:grpSpPr>
        <p:sp>
          <p:nvSpPr>
            <p:cNvPr id="9" name="Freeform 9"/>
            <p:cNvSpPr/>
            <p:nvPr/>
          </p:nvSpPr>
          <p:spPr>
            <a:xfrm>
              <a:off x="-5484" y="-27"/>
              <a:ext cx="4207914" cy="3081047"/>
            </a:xfrm>
            <a:custGeom>
              <a:avLst/>
              <a:gdLst/>
              <a:ahLst/>
              <a:cxnLst/>
              <a:rect l="l" t="t" r="r" b="b"/>
              <a:pathLst>
                <a:path w="4207914" h="3081047">
                  <a:moveTo>
                    <a:pt x="4188864" y="1508787"/>
                  </a:moveTo>
                  <a:cubicBezTo>
                    <a:pt x="4192674" y="1506247"/>
                    <a:pt x="4196484" y="1504977"/>
                    <a:pt x="4199024" y="1501167"/>
                  </a:cubicBezTo>
                  <a:cubicBezTo>
                    <a:pt x="4201564" y="1498627"/>
                    <a:pt x="4206644" y="1494817"/>
                    <a:pt x="4206644" y="1491007"/>
                  </a:cubicBezTo>
                  <a:cubicBezTo>
                    <a:pt x="4206644" y="1488467"/>
                    <a:pt x="4201564" y="1484657"/>
                    <a:pt x="4199024" y="1482117"/>
                  </a:cubicBezTo>
                  <a:lnTo>
                    <a:pt x="4187594" y="1470687"/>
                  </a:lnTo>
                  <a:cubicBezTo>
                    <a:pt x="4190134" y="1468147"/>
                    <a:pt x="4195214" y="1466877"/>
                    <a:pt x="4195214" y="1463067"/>
                  </a:cubicBezTo>
                  <a:cubicBezTo>
                    <a:pt x="4197754" y="1452907"/>
                    <a:pt x="4201564" y="1442747"/>
                    <a:pt x="4201564" y="1432587"/>
                  </a:cubicBezTo>
                  <a:cubicBezTo>
                    <a:pt x="4201564" y="1427507"/>
                    <a:pt x="4192674" y="1423697"/>
                    <a:pt x="4187594" y="1417347"/>
                  </a:cubicBezTo>
                  <a:cubicBezTo>
                    <a:pt x="4192674" y="1417347"/>
                    <a:pt x="4195214" y="1417347"/>
                    <a:pt x="4199024" y="1416077"/>
                  </a:cubicBezTo>
                  <a:lnTo>
                    <a:pt x="4199024" y="1412267"/>
                  </a:lnTo>
                  <a:lnTo>
                    <a:pt x="4187594" y="1412267"/>
                  </a:lnTo>
                  <a:cubicBezTo>
                    <a:pt x="4179974" y="1407187"/>
                    <a:pt x="4172354" y="1397027"/>
                    <a:pt x="4169814" y="1398297"/>
                  </a:cubicBezTo>
                  <a:cubicBezTo>
                    <a:pt x="4155844" y="1405917"/>
                    <a:pt x="4155844" y="1395757"/>
                    <a:pt x="4153304" y="1388137"/>
                  </a:cubicBezTo>
                  <a:cubicBezTo>
                    <a:pt x="4148224" y="1389407"/>
                    <a:pt x="4143144" y="1390677"/>
                    <a:pt x="4139334" y="1389407"/>
                  </a:cubicBezTo>
                  <a:cubicBezTo>
                    <a:pt x="4130444" y="1388137"/>
                    <a:pt x="4121554" y="1384327"/>
                    <a:pt x="4112664" y="1384327"/>
                  </a:cubicBezTo>
                  <a:cubicBezTo>
                    <a:pt x="4101234" y="1383057"/>
                    <a:pt x="4088534" y="1383057"/>
                    <a:pt x="4075834" y="1381787"/>
                  </a:cubicBezTo>
                  <a:cubicBezTo>
                    <a:pt x="4056784" y="1379247"/>
                    <a:pt x="4037734" y="1376707"/>
                    <a:pt x="4018684" y="1374167"/>
                  </a:cubicBezTo>
                  <a:cubicBezTo>
                    <a:pt x="4017414" y="1374167"/>
                    <a:pt x="4014874" y="1376707"/>
                    <a:pt x="4013604" y="1376707"/>
                  </a:cubicBezTo>
                  <a:cubicBezTo>
                    <a:pt x="4003444" y="1375437"/>
                    <a:pt x="3993284" y="1374167"/>
                    <a:pt x="3984394" y="1371627"/>
                  </a:cubicBezTo>
                  <a:cubicBezTo>
                    <a:pt x="3981854" y="1370357"/>
                    <a:pt x="3980584" y="1364007"/>
                    <a:pt x="3980584" y="1361467"/>
                  </a:cubicBezTo>
                  <a:cubicBezTo>
                    <a:pt x="3994554" y="1351307"/>
                    <a:pt x="4008524" y="1341147"/>
                    <a:pt x="4017414" y="1334797"/>
                  </a:cubicBezTo>
                  <a:cubicBezTo>
                    <a:pt x="4027574" y="1333527"/>
                    <a:pt x="4033924" y="1332257"/>
                    <a:pt x="4042814" y="1332257"/>
                  </a:cubicBezTo>
                  <a:cubicBezTo>
                    <a:pt x="4035194" y="1322097"/>
                    <a:pt x="4030114" y="1317017"/>
                    <a:pt x="4023764" y="1309397"/>
                  </a:cubicBezTo>
                  <a:cubicBezTo>
                    <a:pt x="4019954" y="1310667"/>
                    <a:pt x="4016144" y="1311937"/>
                    <a:pt x="4009794" y="1314477"/>
                  </a:cubicBezTo>
                  <a:cubicBezTo>
                    <a:pt x="4009794" y="1308127"/>
                    <a:pt x="4009794" y="1301777"/>
                    <a:pt x="4011064" y="1301777"/>
                  </a:cubicBezTo>
                  <a:cubicBezTo>
                    <a:pt x="4016144" y="1300507"/>
                    <a:pt x="4023764" y="1299237"/>
                    <a:pt x="4027574" y="1301777"/>
                  </a:cubicBezTo>
                  <a:cubicBezTo>
                    <a:pt x="4032654" y="1305587"/>
                    <a:pt x="4035194" y="1311937"/>
                    <a:pt x="4040274" y="1319557"/>
                  </a:cubicBezTo>
                  <a:cubicBezTo>
                    <a:pt x="4042814" y="1319557"/>
                    <a:pt x="4047894" y="1320827"/>
                    <a:pt x="4052974" y="1320827"/>
                  </a:cubicBezTo>
                  <a:cubicBezTo>
                    <a:pt x="4051704" y="1304317"/>
                    <a:pt x="4051704" y="1304317"/>
                    <a:pt x="4037734" y="1280187"/>
                  </a:cubicBezTo>
                  <a:cubicBezTo>
                    <a:pt x="4055514" y="1280187"/>
                    <a:pt x="4060594" y="1275107"/>
                    <a:pt x="4056784" y="1257327"/>
                  </a:cubicBezTo>
                  <a:cubicBezTo>
                    <a:pt x="4068214" y="1256057"/>
                    <a:pt x="4080914" y="1254787"/>
                    <a:pt x="4092344" y="1254787"/>
                  </a:cubicBezTo>
                  <a:cubicBezTo>
                    <a:pt x="4091074" y="1252247"/>
                    <a:pt x="4088534" y="1247167"/>
                    <a:pt x="4087264" y="1243357"/>
                  </a:cubicBezTo>
                  <a:cubicBezTo>
                    <a:pt x="4092344" y="1244627"/>
                    <a:pt x="4096154" y="1245897"/>
                    <a:pt x="4098694" y="1247167"/>
                  </a:cubicBezTo>
                  <a:cubicBezTo>
                    <a:pt x="4099964" y="1240817"/>
                    <a:pt x="4099964" y="1234467"/>
                    <a:pt x="4101234" y="1229387"/>
                  </a:cubicBezTo>
                  <a:cubicBezTo>
                    <a:pt x="4102504" y="1223037"/>
                    <a:pt x="4103774" y="1215417"/>
                    <a:pt x="4105044" y="1209067"/>
                  </a:cubicBezTo>
                  <a:cubicBezTo>
                    <a:pt x="4105044" y="1206527"/>
                    <a:pt x="4103774" y="1202717"/>
                    <a:pt x="4105044" y="1198907"/>
                  </a:cubicBezTo>
                  <a:cubicBezTo>
                    <a:pt x="4108854" y="1188747"/>
                    <a:pt x="4110124" y="1173507"/>
                    <a:pt x="4106314" y="1165887"/>
                  </a:cubicBezTo>
                  <a:cubicBezTo>
                    <a:pt x="4108854" y="1163347"/>
                    <a:pt x="4110124" y="1159537"/>
                    <a:pt x="4110124" y="1156997"/>
                  </a:cubicBezTo>
                  <a:cubicBezTo>
                    <a:pt x="4110124" y="1146837"/>
                    <a:pt x="4110124" y="1135407"/>
                    <a:pt x="4108854" y="1125247"/>
                  </a:cubicBezTo>
                  <a:cubicBezTo>
                    <a:pt x="4107584" y="1115087"/>
                    <a:pt x="4106314" y="1106197"/>
                    <a:pt x="4105044" y="1096037"/>
                  </a:cubicBezTo>
                  <a:cubicBezTo>
                    <a:pt x="4103774" y="1093497"/>
                    <a:pt x="4103774" y="1090957"/>
                    <a:pt x="4105044" y="1087147"/>
                  </a:cubicBezTo>
                  <a:cubicBezTo>
                    <a:pt x="4108854" y="1076987"/>
                    <a:pt x="4111394" y="1066827"/>
                    <a:pt x="4103774" y="1056667"/>
                  </a:cubicBezTo>
                  <a:cubicBezTo>
                    <a:pt x="4101234" y="1054127"/>
                    <a:pt x="4102504" y="1047777"/>
                    <a:pt x="4103774" y="1043967"/>
                  </a:cubicBezTo>
                  <a:cubicBezTo>
                    <a:pt x="4107584" y="1029997"/>
                    <a:pt x="4099964" y="1018567"/>
                    <a:pt x="4085994" y="1016027"/>
                  </a:cubicBezTo>
                  <a:lnTo>
                    <a:pt x="4080914" y="1016027"/>
                  </a:lnTo>
                  <a:cubicBezTo>
                    <a:pt x="4082184" y="1012217"/>
                    <a:pt x="4083454" y="1010947"/>
                    <a:pt x="4084724" y="1008407"/>
                  </a:cubicBezTo>
                  <a:cubicBezTo>
                    <a:pt x="4080914" y="1007137"/>
                    <a:pt x="4077104" y="1007137"/>
                    <a:pt x="4074564" y="1004597"/>
                  </a:cubicBezTo>
                  <a:cubicBezTo>
                    <a:pt x="4072024" y="1003327"/>
                    <a:pt x="4070754" y="999517"/>
                    <a:pt x="4068214" y="998247"/>
                  </a:cubicBezTo>
                  <a:cubicBezTo>
                    <a:pt x="4058054" y="993167"/>
                    <a:pt x="4046624" y="988087"/>
                    <a:pt x="4035194" y="983007"/>
                  </a:cubicBezTo>
                  <a:cubicBezTo>
                    <a:pt x="4031384" y="981737"/>
                    <a:pt x="4026304" y="981737"/>
                    <a:pt x="4022494" y="981737"/>
                  </a:cubicBezTo>
                  <a:cubicBezTo>
                    <a:pt x="4019954" y="983007"/>
                    <a:pt x="4018684" y="977927"/>
                    <a:pt x="4016144" y="977927"/>
                  </a:cubicBezTo>
                  <a:cubicBezTo>
                    <a:pt x="3998364" y="974117"/>
                    <a:pt x="3980584" y="971577"/>
                    <a:pt x="3962804" y="966497"/>
                  </a:cubicBezTo>
                  <a:cubicBezTo>
                    <a:pt x="3948834" y="961417"/>
                    <a:pt x="3932324" y="971577"/>
                    <a:pt x="3918354" y="961417"/>
                  </a:cubicBezTo>
                  <a:cubicBezTo>
                    <a:pt x="3917084" y="960147"/>
                    <a:pt x="3914544" y="962687"/>
                    <a:pt x="3913274" y="962687"/>
                  </a:cubicBezTo>
                  <a:cubicBezTo>
                    <a:pt x="3901844" y="960147"/>
                    <a:pt x="3891684" y="966497"/>
                    <a:pt x="3880254" y="962687"/>
                  </a:cubicBezTo>
                  <a:cubicBezTo>
                    <a:pt x="3868824" y="958877"/>
                    <a:pt x="3856124" y="957607"/>
                    <a:pt x="3851044" y="946177"/>
                  </a:cubicBezTo>
                  <a:cubicBezTo>
                    <a:pt x="3845964" y="934747"/>
                    <a:pt x="3842154" y="923317"/>
                    <a:pt x="3842154" y="911887"/>
                  </a:cubicBezTo>
                  <a:cubicBezTo>
                    <a:pt x="3843424" y="897917"/>
                    <a:pt x="3849774" y="882677"/>
                    <a:pt x="3825644" y="885217"/>
                  </a:cubicBezTo>
                  <a:cubicBezTo>
                    <a:pt x="3826914" y="882677"/>
                    <a:pt x="3826914" y="880137"/>
                    <a:pt x="3828184" y="878867"/>
                  </a:cubicBezTo>
                  <a:cubicBezTo>
                    <a:pt x="3754524" y="871247"/>
                    <a:pt x="3680864" y="864897"/>
                    <a:pt x="3608474" y="857277"/>
                  </a:cubicBezTo>
                  <a:cubicBezTo>
                    <a:pt x="3605934" y="848387"/>
                    <a:pt x="3603394" y="838227"/>
                    <a:pt x="3600854" y="824257"/>
                  </a:cubicBezTo>
                  <a:cubicBezTo>
                    <a:pt x="3614824" y="839497"/>
                    <a:pt x="3627524" y="848387"/>
                    <a:pt x="3645304" y="847117"/>
                  </a:cubicBezTo>
                  <a:cubicBezTo>
                    <a:pt x="3646574" y="836957"/>
                    <a:pt x="3645304" y="829337"/>
                    <a:pt x="3635144" y="822987"/>
                  </a:cubicBezTo>
                  <a:cubicBezTo>
                    <a:pt x="3633874" y="821717"/>
                    <a:pt x="3632604" y="816637"/>
                    <a:pt x="3633874" y="814097"/>
                  </a:cubicBezTo>
                  <a:cubicBezTo>
                    <a:pt x="3638954" y="801397"/>
                    <a:pt x="3644034" y="789967"/>
                    <a:pt x="3647844" y="778537"/>
                  </a:cubicBezTo>
                  <a:cubicBezTo>
                    <a:pt x="3652924" y="782347"/>
                    <a:pt x="3656734" y="784887"/>
                    <a:pt x="3661814" y="787427"/>
                  </a:cubicBezTo>
                  <a:lnTo>
                    <a:pt x="3664354" y="784887"/>
                  </a:lnTo>
                  <a:lnTo>
                    <a:pt x="3649114" y="762027"/>
                  </a:lnTo>
                  <a:cubicBezTo>
                    <a:pt x="3659274" y="764567"/>
                    <a:pt x="3668164" y="765837"/>
                    <a:pt x="3679594" y="768377"/>
                  </a:cubicBezTo>
                  <a:cubicBezTo>
                    <a:pt x="3675784" y="760757"/>
                    <a:pt x="3671974" y="755677"/>
                    <a:pt x="3671974" y="755677"/>
                  </a:cubicBezTo>
                  <a:cubicBezTo>
                    <a:pt x="3678324" y="750597"/>
                    <a:pt x="3684674" y="745517"/>
                    <a:pt x="3693564" y="739167"/>
                  </a:cubicBezTo>
                  <a:cubicBezTo>
                    <a:pt x="3693564" y="737897"/>
                    <a:pt x="3694834" y="730277"/>
                    <a:pt x="3698644" y="729007"/>
                  </a:cubicBezTo>
                  <a:cubicBezTo>
                    <a:pt x="3706264" y="725197"/>
                    <a:pt x="3708804" y="731547"/>
                    <a:pt x="3711344" y="737897"/>
                  </a:cubicBezTo>
                  <a:cubicBezTo>
                    <a:pt x="3712614" y="741707"/>
                    <a:pt x="3720234" y="742977"/>
                    <a:pt x="3725314" y="744247"/>
                  </a:cubicBezTo>
                  <a:cubicBezTo>
                    <a:pt x="3730394" y="745517"/>
                    <a:pt x="3736744" y="745517"/>
                    <a:pt x="3743094" y="744247"/>
                  </a:cubicBezTo>
                  <a:cubicBezTo>
                    <a:pt x="3753254" y="744247"/>
                    <a:pt x="3763414" y="742977"/>
                    <a:pt x="3777384" y="741707"/>
                  </a:cubicBezTo>
                  <a:cubicBezTo>
                    <a:pt x="3767224" y="739167"/>
                    <a:pt x="3759604" y="736627"/>
                    <a:pt x="3753254" y="735357"/>
                  </a:cubicBezTo>
                  <a:cubicBezTo>
                    <a:pt x="3753254" y="734087"/>
                    <a:pt x="3753254" y="732817"/>
                    <a:pt x="3751984" y="731547"/>
                  </a:cubicBezTo>
                  <a:cubicBezTo>
                    <a:pt x="3762144" y="729007"/>
                    <a:pt x="3772304" y="726467"/>
                    <a:pt x="3781194" y="723927"/>
                  </a:cubicBezTo>
                  <a:cubicBezTo>
                    <a:pt x="3791354" y="726467"/>
                    <a:pt x="3800244" y="730277"/>
                    <a:pt x="3807864" y="732817"/>
                  </a:cubicBezTo>
                  <a:cubicBezTo>
                    <a:pt x="3810404" y="755677"/>
                    <a:pt x="3825644" y="736627"/>
                    <a:pt x="3834534" y="739167"/>
                  </a:cubicBezTo>
                  <a:cubicBezTo>
                    <a:pt x="3831994" y="734087"/>
                    <a:pt x="3828184" y="729007"/>
                    <a:pt x="3824374" y="722657"/>
                  </a:cubicBezTo>
                  <a:cubicBezTo>
                    <a:pt x="3840884" y="725197"/>
                    <a:pt x="3857394" y="725197"/>
                    <a:pt x="3868824" y="737897"/>
                  </a:cubicBezTo>
                  <a:cubicBezTo>
                    <a:pt x="3870094" y="739167"/>
                    <a:pt x="3875174" y="737897"/>
                    <a:pt x="3877714" y="736627"/>
                  </a:cubicBezTo>
                  <a:cubicBezTo>
                    <a:pt x="3881524" y="737897"/>
                    <a:pt x="3887874" y="740437"/>
                    <a:pt x="3890414" y="739167"/>
                  </a:cubicBezTo>
                  <a:cubicBezTo>
                    <a:pt x="3894224" y="735357"/>
                    <a:pt x="3894224" y="729007"/>
                    <a:pt x="3898034" y="721387"/>
                  </a:cubicBezTo>
                  <a:cubicBezTo>
                    <a:pt x="3906924" y="736627"/>
                    <a:pt x="3915814" y="727737"/>
                    <a:pt x="3924704" y="721387"/>
                  </a:cubicBezTo>
                  <a:cubicBezTo>
                    <a:pt x="3923434" y="725197"/>
                    <a:pt x="3923434" y="727737"/>
                    <a:pt x="3923434" y="727737"/>
                  </a:cubicBezTo>
                  <a:cubicBezTo>
                    <a:pt x="3931054" y="731547"/>
                    <a:pt x="3937404" y="734087"/>
                    <a:pt x="3946294" y="737897"/>
                  </a:cubicBezTo>
                  <a:cubicBezTo>
                    <a:pt x="3952644" y="735357"/>
                    <a:pt x="3960264" y="726467"/>
                    <a:pt x="3971694" y="735357"/>
                  </a:cubicBezTo>
                  <a:cubicBezTo>
                    <a:pt x="3972964" y="736627"/>
                    <a:pt x="3978044" y="734087"/>
                    <a:pt x="3981854" y="734087"/>
                  </a:cubicBezTo>
                  <a:cubicBezTo>
                    <a:pt x="3985664" y="732817"/>
                    <a:pt x="3988204" y="732817"/>
                    <a:pt x="3989474" y="731547"/>
                  </a:cubicBezTo>
                  <a:cubicBezTo>
                    <a:pt x="3992014" y="722657"/>
                    <a:pt x="3993284" y="715037"/>
                    <a:pt x="3997094" y="707417"/>
                  </a:cubicBezTo>
                  <a:cubicBezTo>
                    <a:pt x="4000904" y="699797"/>
                    <a:pt x="3999634" y="692177"/>
                    <a:pt x="3992014" y="689637"/>
                  </a:cubicBezTo>
                  <a:cubicBezTo>
                    <a:pt x="3989474" y="688367"/>
                    <a:pt x="3986934" y="688367"/>
                    <a:pt x="3985664" y="687097"/>
                  </a:cubicBezTo>
                  <a:cubicBezTo>
                    <a:pt x="3997094" y="675667"/>
                    <a:pt x="4007254" y="668047"/>
                    <a:pt x="4023764" y="673127"/>
                  </a:cubicBezTo>
                  <a:cubicBezTo>
                    <a:pt x="4027574" y="674397"/>
                    <a:pt x="4032654" y="669317"/>
                    <a:pt x="4039004" y="665507"/>
                  </a:cubicBezTo>
                  <a:cubicBezTo>
                    <a:pt x="4035194" y="661697"/>
                    <a:pt x="4032654" y="660427"/>
                    <a:pt x="4030114" y="659157"/>
                  </a:cubicBezTo>
                  <a:cubicBezTo>
                    <a:pt x="4040274" y="637567"/>
                    <a:pt x="4056784" y="651537"/>
                    <a:pt x="4072024" y="651537"/>
                  </a:cubicBezTo>
                  <a:cubicBezTo>
                    <a:pt x="4066944" y="647727"/>
                    <a:pt x="4064404" y="643917"/>
                    <a:pt x="4061864" y="642647"/>
                  </a:cubicBezTo>
                  <a:cubicBezTo>
                    <a:pt x="4069484" y="638837"/>
                    <a:pt x="4077104" y="636297"/>
                    <a:pt x="4083454" y="632487"/>
                  </a:cubicBezTo>
                  <a:cubicBezTo>
                    <a:pt x="4084724" y="627407"/>
                    <a:pt x="4083454" y="622327"/>
                    <a:pt x="4084724" y="619787"/>
                  </a:cubicBezTo>
                  <a:cubicBezTo>
                    <a:pt x="4091074" y="609627"/>
                    <a:pt x="4087264" y="602007"/>
                    <a:pt x="4077104" y="596927"/>
                  </a:cubicBezTo>
                  <a:cubicBezTo>
                    <a:pt x="4073294" y="594387"/>
                    <a:pt x="4069484" y="589307"/>
                    <a:pt x="4066944" y="585497"/>
                  </a:cubicBezTo>
                  <a:cubicBezTo>
                    <a:pt x="4070754" y="585497"/>
                    <a:pt x="4075834" y="584227"/>
                    <a:pt x="4080914" y="584227"/>
                  </a:cubicBezTo>
                  <a:lnTo>
                    <a:pt x="4080914" y="568987"/>
                  </a:lnTo>
                  <a:cubicBezTo>
                    <a:pt x="4083454" y="568987"/>
                    <a:pt x="4085994" y="568987"/>
                    <a:pt x="4088534" y="570257"/>
                  </a:cubicBezTo>
                  <a:cubicBezTo>
                    <a:pt x="4089804" y="555017"/>
                    <a:pt x="4091074" y="539777"/>
                    <a:pt x="4093614" y="523267"/>
                  </a:cubicBezTo>
                  <a:cubicBezTo>
                    <a:pt x="4079644" y="515647"/>
                    <a:pt x="4087264" y="506757"/>
                    <a:pt x="4094884" y="495327"/>
                  </a:cubicBezTo>
                  <a:cubicBezTo>
                    <a:pt x="4094884" y="495327"/>
                    <a:pt x="4092344" y="494057"/>
                    <a:pt x="4089804" y="494057"/>
                  </a:cubicBezTo>
                  <a:cubicBezTo>
                    <a:pt x="4091074" y="488977"/>
                    <a:pt x="4093614" y="483897"/>
                    <a:pt x="4094884" y="478817"/>
                  </a:cubicBezTo>
                  <a:cubicBezTo>
                    <a:pt x="4097424" y="468657"/>
                    <a:pt x="4093614" y="467387"/>
                    <a:pt x="4082184" y="472467"/>
                  </a:cubicBezTo>
                  <a:cubicBezTo>
                    <a:pt x="4080914" y="469927"/>
                    <a:pt x="4079644" y="466117"/>
                    <a:pt x="4077104" y="463577"/>
                  </a:cubicBezTo>
                  <a:cubicBezTo>
                    <a:pt x="4075834" y="464847"/>
                    <a:pt x="4075834" y="466117"/>
                    <a:pt x="4074564" y="467387"/>
                  </a:cubicBezTo>
                  <a:cubicBezTo>
                    <a:pt x="4069484" y="466117"/>
                    <a:pt x="4065674" y="463577"/>
                    <a:pt x="4060594" y="462307"/>
                  </a:cubicBezTo>
                  <a:cubicBezTo>
                    <a:pt x="4035194" y="452147"/>
                    <a:pt x="4008524" y="454687"/>
                    <a:pt x="3983124" y="453417"/>
                  </a:cubicBezTo>
                  <a:cubicBezTo>
                    <a:pt x="3979314" y="453417"/>
                    <a:pt x="3974234" y="457227"/>
                    <a:pt x="3970424" y="457227"/>
                  </a:cubicBezTo>
                  <a:cubicBezTo>
                    <a:pt x="3955184" y="455957"/>
                    <a:pt x="3941214" y="450877"/>
                    <a:pt x="3927244" y="449607"/>
                  </a:cubicBezTo>
                  <a:cubicBezTo>
                    <a:pt x="3908194" y="448337"/>
                    <a:pt x="3889144" y="448337"/>
                    <a:pt x="3870094" y="448337"/>
                  </a:cubicBezTo>
                  <a:cubicBezTo>
                    <a:pt x="3856124" y="448337"/>
                    <a:pt x="3853584" y="440717"/>
                    <a:pt x="3854854" y="430557"/>
                  </a:cubicBezTo>
                  <a:cubicBezTo>
                    <a:pt x="3859934" y="426747"/>
                    <a:pt x="3865014" y="419127"/>
                    <a:pt x="3865014" y="417857"/>
                  </a:cubicBezTo>
                  <a:cubicBezTo>
                    <a:pt x="3848504" y="405157"/>
                    <a:pt x="3863744" y="396267"/>
                    <a:pt x="3867554" y="386107"/>
                  </a:cubicBezTo>
                  <a:cubicBezTo>
                    <a:pt x="3866284" y="360707"/>
                    <a:pt x="3865014" y="335307"/>
                    <a:pt x="3863744" y="308637"/>
                  </a:cubicBezTo>
                  <a:cubicBezTo>
                    <a:pt x="3866284" y="307367"/>
                    <a:pt x="3871364" y="306097"/>
                    <a:pt x="3875174" y="304827"/>
                  </a:cubicBezTo>
                  <a:cubicBezTo>
                    <a:pt x="3873904" y="301017"/>
                    <a:pt x="3871364" y="297207"/>
                    <a:pt x="3871364" y="293397"/>
                  </a:cubicBezTo>
                  <a:cubicBezTo>
                    <a:pt x="3875174" y="278157"/>
                    <a:pt x="3876444" y="262917"/>
                    <a:pt x="3859934" y="251487"/>
                  </a:cubicBezTo>
                  <a:cubicBezTo>
                    <a:pt x="3867554" y="246407"/>
                    <a:pt x="3873904" y="242597"/>
                    <a:pt x="3881524" y="237517"/>
                  </a:cubicBezTo>
                  <a:cubicBezTo>
                    <a:pt x="3880254" y="236247"/>
                    <a:pt x="3878984" y="233707"/>
                    <a:pt x="3878984" y="232437"/>
                  </a:cubicBezTo>
                  <a:cubicBezTo>
                    <a:pt x="3878984" y="231167"/>
                    <a:pt x="3877714" y="231167"/>
                    <a:pt x="3876444" y="231167"/>
                  </a:cubicBezTo>
                  <a:cubicBezTo>
                    <a:pt x="3863744" y="231167"/>
                    <a:pt x="3858664" y="228627"/>
                    <a:pt x="3857394" y="215927"/>
                  </a:cubicBezTo>
                  <a:cubicBezTo>
                    <a:pt x="3857394" y="213387"/>
                    <a:pt x="3857394" y="209577"/>
                    <a:pt x="3859934" y="207037"/>
                  </a:cubicBezTo>
                  <a:cubicBezTo>
                    <a:pt x="3865014" y="203227"/>
                    <a:pt x="3870094" y="199417"/>
                    <a:pt x="3876444" y="196877"/>
                  </a:cubicBezTo>
                  <a:cubicBezTo>
                    <a:pt x="3878984" y="195607"/>
                    <a:pt x="3884064" y="196877"/>
                    <a:pt x="3886604" y="198147"/>
                  </a:cubicBezTo>
                  <a:cubicBezTo>
                    <a:pt x="3900574" y="205767"/>
                    <a:pt x="3901844" y="205767"/>
                    <a:pt x="3904384" y="189257"/>
                  </a:cubicBezTo>
                  <a:cubicBezTo>
                    <a:pt x="3906924" y="190527"/>
                    <a:pt x="3909464" y="191797"/>
                    <a:pt x="3913274" y="193067"/>
                  </a:cubicBezTo>
                  <a:cubicBezTo>
                    <a:pt x="3912004" y="187987"/>
                    <a:pt x="3912004" y="184177"/>
                    <a:pt x="3909464" y="180367"/>
                  </a:cubicBezTo>
                  <a:cubicBezTo>
                    <a:pt x="3909464" y="179097"/>
                    <a:pt x="3906924" y="177827"/>
                    <a:pt x="3904384" y="176557"/>
                  </a:cubicBezTo>
                  <a:cubicBezTo>
                    <a:pt x="3906924" y="175287"/>
                    <a:pt x="3909464" y="172747"/>
                    <a:pt x="3912004" y="174017"/>
                  </a:cubicBezTo>
                  <a:cubicBezTo>
                    <a:pt x="3924704" y="177827"/>
                    <a:pt x="3932324" y="168937"/>
                    <a:pt x="3941214" y="163857"/>
                  </a:cubicBezTo>
                  <a:cubicBezTo>
                    <a:pt x="3933594" y="153697"/>
                    <a:pt x="3925974" y="144807"/>
                    <a:pt x="3919624" y="134647"/>
                  </a:cubicBezTo>
                  <a:cubicBezTo>
                    <a:pt x="3929784" y="129567"/>
                    <a:pt x="3937404" y="127027"/>
                    <a:pt x="3945024" y="123217"/>
                  </a:cubicBezTo>
                  <a:cubicBezTo>
                    <a:pt x="3928514" y="95277"/>
                    <a:pt x="3928514" y="95277"/>
                    <a:pt x="3939944" y="83847"/>
                  </a:cubicBezTo>
                  <a:cubicBezTo>
                    <a:pt x="3939944" y="82577"/>
                    <a:pt x="3938674" y="81307"/>
                    <a:pt x="3938674" y="80037"/>
                  </a:cubicBezTo>
                  <a:cubicBezTo>
                    <a:pt x="3934864" y="81307"/>
                    <a:pt x="3929784" y="82577"/>
                    <a:pt x="3925974" y="85117"/>
                  </a:cubicBezTo>
                  <a:lnTo>
                    <a:pt x="3924704" y="83847"/>
                  </a:lnTo>
                  <a:cubicBezTo>
                    <a:pt x="3929784" y="78767"/>
                    <a:pt x="3934864" y="74957"/>
                    <a:pt x="3939944" y="69877"/>
                  </a:cubicBezTo>
                  <a:cubicBezTo>
                    <a:pt x="3939944" y="66067"/>
                    <a:pt x="3942484" y="57177"/>
                    <a:pt x="3939944" y="54637"/>
                  </a:cubicBezTo>
                  <a:cubicBezTo>
                    <a:pt x="3929784" y="45747"/>
                    <a:pt x="3941214" y="36857"/>
                    <a:pt x="3938674" y="27967"/>
                  </a:cubicBezTo>
                  <a:cubicBezTo>
                    <a:pt x="3937404" y="25427"/>
                    <a:pt x="3938674" y="19077"/>
                    <a:pt x="3937404" y="19077"/>
                  </a:cubicBezTo>
                  <a:cubicBezTo>
                    <a:pt x="3929784" y="15267"/>
                    <a:pt x="3920894" y="8917"/>
                    <a:pt x="3912004" y="8917"/>
                  </a:cubicBezTo>
                  <a:cubicBezTo>
                    <a:pt x="3891684" y="7647"/>
                    <a:pt x="3871364" y="10187"/>
                    <a:pt x="3851044" y="10187"/>
                  </a:cubicBezTo>
                  <a:lnTo>
                    <a:pt x="3786274" y="10187"/>
                  </a:lnTo>
                  <a:cubicBezTo>
                    <a:pt x="3771034" y="10187"/>
                    <a:pt x="3758334" y="6377"/>
                    <a:pt x="3743094" y="2567"/>
                  </a:cubicBezTo>
                  <a:cubicBezTo>
                    <a:pt x="3725314" y="-2513"/>
                    <a:pt x="3706264" y="1297"/>
                    <a:pt x="3687214" y="2567"/>
                  </a:cubicBezTo>
                  <a:cubicBezTo>
                    <a:pt x="3646574" y="3837"/>
                    <a:pt x="3605934" y="3837"/>
                    <a:pt x="3565294" y="5107"/>
                  </a:cubicBezTo>
                  <a:cubicBezTo>
                    <a:pt x="3546244" y="5107"/>
                    <a:pt x="3525924" y="7647"/>
                    <a:pt x="3506874" y="8917"/>
                  </a:cubicBezTo>
                  <a:cubicBezTo>
                    <a:pt x="3482744" y="10187"/>
                    <a:pt x="3458614" y="8917"/>
                    <a:pt x="3434484" y="10187"/>
                  </a:cubicBezTo>
                  <a:cubicBezTo>
                    <a:pt x="3409084" y="11457"/>
                    <a:pt x="3383684" y="13997"/>
                    <a:pt x="3358284" y="15267"/>
                  </a:cubicBezTo>
                  <a:cubicBezTo>
                    <a:pt x="3327804" y="16537"/>
                    <a:pt x="3297324" y="16537"/>
                    <a:pt x="3266844" y="17807"/>
                  </a:cubicBezTo>
                  <a:lnTo>
                    <a:pt x="3171594" y="21617"/>
                  </a:lnTo>
                  <a:cubicBezTo>
                    <a:pt x="3142384" y="22887"/>
                    <a:pt x="3114444" y="22887"/>
                    <a:pt x="3085234" y="22887"/>
                  </a:cubicBezTo>
                  <a:cubicBezTo>
                    <a:pt x="3063644" y="22887"/>
                    <a:pt x="3040784" y="24157"/>
                    <a:pt x="3019194" y="25427"/>
                  </a:cubicBezTo>
                  <a:lnTo>
                    <a:pt x="2954424" y="29237"/>
                  </a:lnTo>
                  <a:cubicBezTo>
                    <a:pt x="2939184" y="30507"/>
                    <a:pt x="2923944" y="30507"/>
                    <a:pt x="2907434" y="31777"/>
                  </a:cubicBezTo>
                  <a:cubicBezTo>
                    <a:pt x="2882034" y="33047"/>
                    <a:pt x="2856634" y="33047"/>
                    <a:pt x="2831234" y="34317"/>
                  </a:cubicBezTo>
                  <a:cubicBezTo>
                    <a:pt x="2802024" y="35587"/>
                    <a:pt x="2774084" y="38127"/>
                    <a:pt x="2746144" y="39397"/>
                  </a:cubicBezTo>
                  <a:cubicBezTo>
                    <a:pt x="2716934" y="41937"/>
                    <a:pt x="2688994" y="44477"/>
                    <a:pt x="2659784" y="47017"/>
                  </a:cubicBezTo>
                  <a:cubicBezTo>
                    <a:pt x="2648354" y="48287"/>
                    <a:pt x="2636924" y="48287"/>
                    <a:pt x="2624224" y="49557"/>
                  </a:cubicBezTo>
                  <a:lnTo>
                    <a:pt x="2587394" y="49557"/>
                  </a:lnTo>
                  <a:cubicBezTo>
                    <a:pt x="2545484" y="52097"/>
                    <a:pt x="2504844" y="55907"/>
                    <a:pt x="2462934" y="58447"/>
                  </a:cubicBezTo>
                  <a:cubicBezTo>
                    <a:pt x="2437534" y="59717"/>
                    <a:pt x="2410864" y="60987"/>
                    <a:pt x="2385464" y="63527"/>
                  </a:cubicBezTo>
                  <a:cubicBezTo>
                    <a:pt x="2370224" y="64797"/>
                    <a:pt x="2353714" y="67337"/>
                    <a:pt x="2338474" y="68607"/>
                  </a:cubicBezTo>
                  <a:lnTo>
                    <a:pt x="2235604" y="76227"/>
                  </a:lnTo>
                  <a:cubicBezTo>
                    <a:pt x="2214014" y="77497"/>
                    <a:pt x="2193694" y="82577"/>
                    <a:pt x="2173374" y="83847"/>
                  </a:cubicBezTo>
                  <a:cubicBezTo>
                    <a:pt x="2141624" y="86387"/>
                    <a:pt x="2108604" y="87657"/>
                    <a:pt x="2076854" y="90197"/>
                  </a:cubicBezTo>
                  <a:cubicBezTo>
                    <a:pt x="2069234" y="90197"/>
                    <a:pt x="2060344" y="91467"/>
                    <a:pt x="2052724" y="91467"/>
                  </a:cubicBezTo>
                  <a:cubicBezTo>
                    <a:pt x="2024784" y="94007"/>
                    <a:pt x="1998114" y="96547"/>
                    <a:pt x="1970174" y="99087"/>
                  </a:cubicBezTo>
                  <a:cubicBezTo>
                    <a:pt x="1954934" y="100357"/>
                    <a:pt x="1938424" y="102897"/>
                    <a:pt x="1923184" y="104167"/>
                  </a:cubicBezTo>
                  <a:cubicBezTo>
                    <a:pt x="1904134" y="105437"/>
                    <a:pt x="1885084" y="106707"/>
                    <a:pt x="1867304" y="107977"/>
                  </a:cubicBezTo>
                  <a:cubicBezTo>
                    <a:pt x="1831744" y="111787"/>
                    <a:pt x="1794914" y="115597"/>
                    <a:pt x="1759354" y="119407"/>
                  </a:cubicBezTo>
                  <a:cubicBezTo>
                    <a:pt x="1753004" y="120677"/>
                    <a:pt x="1747924" y="124487"/>
                    <a:pt x="1741574" y="124487"/>
                  </a:cubicBezTo>
                  <a:cubicBezTo>
                    <a:pt x="1712364" y="127027"/>
                    <a:pt x="1683154" y="127027"/>
                    <a:pt x="1655214" y="130837"/>
                  </a:cubicBezTo>
                  <a:cubicBezTo>
                    <a:pt x="1639974" y="133377"/>
                    <a:pt x="1623464" y="127027"/>
                    <a:pt x="1609494" y="139727"/>
                  </a:cubicBezTo>
                  <a:cubicBezTo>
                    <a:pt x="1604414" y="143537"/>
                    <a:pt x="1590444" y="137187"/>
                    <a:pt x="1581554" y="138457"/>
                  </a:cubicBezTo>
                  <a:cubicBezTo>
                    <a:pt x="1545994" y="142267"/>
                    <a:pt x="1510434" y="147347"/>
                    <a:pt x="1476144" y="151157"/>
                  </a:cubicBezTo>
                  <a:cubicBezTo>
                    <a:pt x="1448204" y="154967"/>
                    <a:pt x="1421534" y="157507"/>
                    <a:pt x="1393594" y="161317"/>
                  </a:cubicBezTo>
                  <a:cubicBezTo>
                    <a:pt x="1383434" y="162587"/>
                    <a:pt x="1373274" y="166397"/>
                    <a:pt x="1364384" y="167667"/>
                  </a:cubicBezTo>
                  <a:cubicBezTo>
                    <a:pt x="1338984" y="170207"/>
                    <a:pt x="1313584" y="172747"/>
                    <a:pt x="1289454" y="175287"/>
                  </a:cubicBezTo>
                  <a:cubicBezTo>
                    <a:pt x="1289454" y="180367"/>
                    <a:pt x="1289454" y="182907"/>
                    <a:pt x="1288184" y="185447"/>
                  </a:cubicBezTo>
                  <a:cubicBezTo>
                    <a:pt x="1285644" y="182907"/>
                    <a:pt x="1283104" y="179097"/>
                    <a:pt x="1280564" y="174017"/>
                  </a:cubicBezTo>
                  <a:cubicBezTo>
                    <a:pt x="1275484" y="187987"/>
                    <a:pt x="1265324" y="179097"/>
                    <a:pt x="1257704" y="180367"/>
                  </a:cubicBezTo>
                  <a:cubicBezTo>
                    <a:pt x="1243734" y="182907"/>
                    <a:pt x="1228494" y="186717"/>
                    <a:pt x="1214524" y="187987"/>
                  </a:cubicBezTo>
                  <a:cubicBezTo>
                    <a:pt x="1189124" y="191797"/>
                    <a:pt x="1163724" y="194337"/>
                    <a:pt x="1138324" y="196877"/>
                  </a:cubicBezTo>
                  <a:cubicBezTo>
                    <a:pt x="1116734" y="199417"/>
                    <a:pt x="1095144" y="204497"/>
                    <a:pt x="1073554" y="208307"/>
                  </a:cubicBezTo>
                  <a:cubicBezTo>
                    <a:pt x="1036724" y="214657"/>
                    <a:pt x="998624" y="218467"/>
                    <a:pt x="961794" y="224817"/>
                  </a:cubicBezTo>
                  <a:cubicBezTo>
                    <a:pt x="936394" y="228627"/>
                    <a:pt x="910994" y="234977"/>
                    <a:pt x="884324" y="238787"/>
                  </a:cubicBezTo>
                  <a:cubicBezTo>
                    <a:pt x="857654" y="243867"/>
                    <a:pt x="829714" y="247677"/>
                    <a:pt x="803044" y="252757"/>
                  </a:cubicBezTo>
                  <a:cubicBezTo>
                    <a:pt x="783994" y="256567"/>
                    <a:pt x="764944" y="261647"/>
                    <a:pt x="745894" y="265457"/>
                  </a:cubicBezTo>
                  <a:cubicBezTo>
                    <a:pt x="707794" y="271807"/>
                    <a:pt x="668424" y="278157"/>
                    <a:pt x="630324" y="284507"/>
                  </a:cubicBezTo>
                  <a:cubicBezTo>
                    <a:pt x="616354" y="287047"/>
                    <a:pt x="603654" y="292127"/>
                    <a:pt x="589684" y="294667"/>
                  </a:cubicBezTo>
                  <a:cubicBezTo>
                    <a:pt x="565554" y="299747"/>
                    <a:pt x="541424" y="302287"/>
                    <a:pt x="517294" y="307367"/>
                  </a:cubicBezTo>
                  <a:cubicBezTo>
                    <a:pt x="499514" y="311177"/>
                    <a:pt x="483004" y="317527"/>
                    <a:pt x="466494" y="320067"/>
                  </a:cubicBezTo>
                  <a:cubicBezTo>
                    <a:pt x="430934" y="327687"/>
                    <a:pt x="395374" y="332767"/>
                    <a:pt x="359814" y="339117"/>
                  </a:cubicBezTo>
                  <a:cubicBezTo>
                    <a:pt x="344574" y="341657"/>
                    <a:pt x="329334" y="346737"/>
                    <a:pt x="314094" y="350547"/>
                  </a:cubicBezTo>
                  <a:cubicBezTo>
                    <a:pt x="289964" y="356897"/>
                    <a:pt x="264564" y="361977"/>
                    <a:pt x="240434" y="368327"/>
                  </a:cubicBezTo>
                  <a:cubicBezTo>
                    <a:pt x="234084" y="369597"/>
                    <a:pt x="227734" y="373407"/>
                    <a:pt x="220114" y="374677"/>
                  </a:cubicBezTo>
                  <a:cubicBezTo>
                    <a:pt x="212494" y="375947"/>
                    <a:pt x="204874" y="375947"/>
                    <a:pt x="197254" y="377217"/>
                  </a:cubicBezTo>
                  <a:cubicBezTo>
                    <a:pt x="182014" y="381027"/>
                    <a:pt x="166774" y="384837"/>
                    <a:pt x="152804" y="388647"/>
                  </a:cubicBezTo>
                  <a:cubicBezTo>
                    <a:pt x="122324" y="396267"/>
                    <a:pt x="107084" y="398807"/>
                    <a:pt x="93114" y="406427"/>
                  </a:cubicBezTo>
                  <a:cubicBezTo>
                    <a:pt x="80414" y="412777"/>
                    <a:pt x="62634" y="411507"/>
                    <a:pt x="57554" y="431827"/>
                  </a:cubicBezTo>
                  <a:cubicBezTo>
                    <a:pt x="55014" y="438177"/>
                    <a:pt x="48664" y="441987"/>
                    <a:pt x="60094" y="444527"/>
                  </a:cubicBezTo>
                  <a:cubicBezTo>
                    <a:pt x="61364" y="444527"/>
                    <a:pt x="63904" y="448337"/>
                    <a:pt x="62634" y="449607"/>
                  </a:cubicBezTo>
                  <a:cubicBezTo>
                    <a:pt x="60094" y="457227"/>
                    <a:pt x="57554" y="464847"/>
                    <a:pt x="55014" y="475007"/>
                  </a:cubicBezTo>
                  <a:cubicBezTo>
                    <a:pt x="55014" y="475007"/>
                    <a:pt x="57554" y="476277"/>
                    <a:pt x="60094" y="478817"/>
                  </a:cubicBezTo>
                  <a:cubicBezTo>
                    <a:pt x="52474" y="486437"/>
                    <a:pt x="52474" y="514377"/>
                    <a:pt x="57554" y="523267"/>
                  </a:cubicBezTo>
                  <a:cubicBezTo>
                    <a:pt x="60094" y="528347"/>
                    <a:pt x="61364" y="534697"/>
                    <a:pt x="62634" y="541047"/>
                  </a:cubicBezTo>
                  <a:cubicBezTo>
                    <a:pt x="47394" y="544857"/>
                    <a:pt x="65174" y="553747"/>
                    <a:pt x="60094" y="558827"/>
                  </a:cubicBezTo>
                  <a:cubicBezTo>
                    <a:pt x="62634" y="558827"/>
                    <a:pt x="65174" y="558827"/>
                    <a:pt x="68984" y="560097"/>
                  </a:cubicBezTo>
                  <a:cubicBezTo>
                    <a:pt x="66444" y="563907"/>
                    <a:pt x="63904" y="566447"/>
                    <a:pt x="62634" y="567717"/>
                  </a:cubicBezTo>
                  <a:cubicBezTo>
                    <a:pt x="65174" y="570257"/>
                    <a:pt x="68984" y="571527"/>
                    <a:pt x="71524" y="574067"/>
                  </a:cubicBezTo>
                  <a:cubicBezTo>
                    <a:pt x="57554" y="593117"/>
                    <a:pt x="57554" y="602007"/>
                    <a:pt x="74064" y="618517"/>
                  </a:cubicBezTo>
                  <a:cubicBezTo>
                    <a:pt x="75334" y="619787"/>
                    <a:pt x="77874" y="622327"/>
                    <a:pt x="77874" y="623597"/>
                  </a:cubicBezTo>
                  <a:cubicBezTo>
                    <a:pt x="74064" y="637567"/>
                    <a:pt x="75334" y="650267"/>
                    <a:pt x="84224" y="661697"/>
                  </a:cubicBezTo>
                  <a:cubicBezTo>
                    <a:pt x="84224" y="661697"/>
                    <a:pt x="82954" y="665507"/>
                    <a:pt x="80414" y="668047"/>
                  </a:cubicBezTo>
                  <a:cubicBezTo>
                    <a:pt x="84224" y="666777"/>
                    <a:pt x="86764" y="665507"/>
                    <a:pt x="89304" y="665507"/>
                  </a:cubicBezTo>
                  <a:lnTo>
                    <a:pt x="85494" y="688367"/>
                  </a:lnTo>
                  <a:lnTo>
                    <a:pt x="99464" y="688367"/>
                  </a:lnTo>
                  <a:cubicBezTo>
                    <a:pt x="103274" y="693447"/>
                    <a:pt x="107084" y="697257"/>
                    <a:pt x="107084" y="698527"/>
                  </a:cubicBezTo>
                  <a:cubicBezTo>
                    <a:pt x="110894" y="694717"/>
                    <a:pt x="113434" y="693447"/>
                    <a:pt x="114704" y="692177"/>
                  </a:cubicBezTo>
                  <a:cubicBezTo>
                    <a:pt x="121054" y="702337"/>
                    <a:pt x="126134" y="709957"/>
                    <a:pt x="129944" y="717577"/>
                  </a:cubicBezTo>
                  <a:cubicBezTo>
                    <a:pt x="128674" y="726467"/>
                    <a:pt x="126134" y="734087"/>
                    <a:pt x="124864" y="739167"/>
                  </a:cubicBezTo>
                  <a:cubicBezTo>
                    <a:pt x="118514" y="739167"/>
                    <a:pt x="112164" y="737897"/>
                    <a:pt x="108354" y="740437"/>
                  </a:cubicBezTo>
                  <a:cubicBezTo>
                    <a:pt x="104544" y="742977"/>
                    <a:pt x="104544" y="749327"/>
                    <a:pt x="102004" y="753137"/>
                  </a:cubicBezTo>
                  <a:cubicBezTo>
                    <a:pt x="102004" y="754407"/>
                    <a:pt x="110894" y="770917"/>
                    <a:pt x="109624" y="772187"/>
                  </a:cubicBezTo>
                  <a:cubicBezTo>
                    <a:pt x="108354" y="781077"/>
                    <a:pt x="105814" y="789967"/>
                    <a:pt x="104544" y="800127"/>
                  </a:cubicBezTo>
                  <a:cubicBezTo>
                    <a:pt x="109624" y="803937"/>
                    <a:pt x="115974" y="809017"/>
                    <a:pt x="121054" y="812827"/>
                  </a:cubicBezTo>
                  <a:cubicBezTo>
                    <a:pt x="112164" y="817907"/>
                    <a:pt x="105814" y="822987"/>
                    <a:pt x="99464" y="826797"/>
                  </a:cubicBezTo>
                  <a:cubicBezTo>
                    <a:pt x="102004" y="828067"/>
                    <a:pt x="103274" y="829337"/>
                    <a:pt x="105814" y="830607"/>
                  </a:cubicBezTo>
                  <a:cubicBezTo>
                    <a:pt x="107084" y="835687"/>
                    <a:pt x="109624" y="840767"/>
                    <a:pt x="109624" y="845847"/>
                  </a:cubicBezTo>
                  <a:cubicBezTo>
                    <a:pt x="109624" y="850927"/>
                    <a:pt x="105814" y="859817"/>
                    <a:pt x="108354" y="861087"/>
                  </a:cubicBezTo>
                  <a:cubicBezTo>
                    <a:pt x="119784" y="867437"/>
                    <a:pt x="113434" y="886487"/>
                    <a:pt x="128674" y="889027"/>
                  </a:cubicBezTo>
                  <a:cubicBezTo>
                    <a:pt x="129944" y="889027"/>
                    <a:pt x="129944" y="891567"/>
                    <a:pt x="132484" y="894107"/>
                  </a:cubicBezTo>
                  <a:cubicBezTo>
                    <a:pt x="128674" y="894107"/>
                    <a:pt x="126134" y="894107"/>
                    <a:pt x="121054" y="895377"/>
                  </a:cubicBezTo>
                  <a:cubicBezTo>
                    <a:pt x="135024" y="905537"/>
                    <a:pt x="131214" y="914427"/>
                    <a:pt x="126134" y="922047"/>
                  </a:cubicBezTo>
                  <a:cubicBezTo>
                    <a:pt x="121054" y="923317"/>
                    <a:pt x="117244" y="924587"/>
                    <a:pt x="113434" y="925857"/>
                  </a:cubicBezTo>
                  <a:cubicBezTo>
                    <a:pt x="114704" y="928397"/>
                    <a:pt x="114704" y="929667"/>
                    <a:pt x="115974" y="932207"/>
                  </a:cubicBezTo>
                  <a:cubicBezTo>
                    <a:pt x="117244" y="933477"/>
                    <a:pt x="123594" y="949987"/>
                    <a:pt x="123594" y="952527"/>
                  </a:cubicBezTo>
                  <a:cubicBezTo>
                    <a:pt x="121054" y="958877"/>
                    <a:pt x="119784" y="965227"/>
                    <a:pt x="118514" y="971577"/>
                  </a:cubicBezTo>
                  <a:cubicBezTo>
                    <a:pt x="126134" y="971577"/>
                    <a:pt x="132484" y="972847"/>
                    <a:pt x="135024" y="972847"/>
                  </a:cubicBezTo>
                  <a:cubicBezTo>
                    <a:pt x="132484" y="974117"/>
                    <a:pt x="128674" y="976657"/>
                    <a:pt x="126134" y="977927"/>
                  </a:cubicBezTo>
                  <a:cubicBezTo>
                    <a:pt x="127404" y="980467"/>
                    <a:pt x="128674" y="983007"/>
                    <a:pt x="131214" y="984277"/>
                  </a:cubicBezTo>
                  <a:cubicBezTo>
                    <a:pt x="141374" y="983007"/>
                    <a:pt x="151534" y="981737"/>
                    <a:pt x="162964" y="980467"/>
                  </a:cubicBezTo>
                  <a:cubicBezTo>
                    <a:pt x="161694" y="986817"/>
                    <a:pt x="160424" y="991897"/>
                    <a:pt x="157884" y="996977"/>
                  </a:cubicBezTo>
                  <a:cubicBezTo>
                    <a:pt x="164234" y="996977"/>
                    <a:pt x="171854" y="998247"/>
                    <a:pt x="178204" y="998247"/>
                  </a:cubicBezTo>
                  <a:lnTo>
                    <a:pt x="178204" y="1004597"/>
                  </a:lnTo>
                  <a:cubicBezTo>
                    <a:pt x="169314" y="1005867"/>
                    <a:pt x="160424" y="1008407"/>
                    <a:pt x="152804" y="1009677"/>
                  </a:cubicBezTo>
                  <a:cubicBezTo>
                    <a:pt x="184554" y="1024917"/>
                    <a:pt x="213764" y="1010947"/>
                    <a:pt x="248054" y="1005867"/>
                  </a:cubicBezTo>
                  <a:cubicBezTo>
                    <a:pt x="254404" y="1012217"/>
                    <a:pt x="260754" y="1007137"/>
                    <a:pt x="265834" y="996977"/>
                  </a:cubicBezTo>
                  <a:cubicBezTo>
                    <a:pt x="272184" y="1005867"/>
                    <a:pt x="277264" y="1003327"/>
                    <a:pt x="289964" y="985547"/>
                  </a:cubicBezTo>
                  <a:cubicBezTo>
                    <a:pt x="291234" y="985547"/>
                    <a:pt x="292504" y="986817"/>
                    <a:pt x="293774" y="986817"/>
                  </a:cubicBezTo>
                  <a:cubicBezTo>
                    <a:pt x="292504" y="991897"/>
                    <a:pt x="289964" y="995707"/>
                    <a:pt x="288694" y="1000787"/>
                  </a:cubicBezTo>
                  <a:cubicBezTo>
                    <a:pt x="296314" y="998247"/>
                    <a:pt x="302664" y="996977"/>
                    <a:pt x="310284" y="994437"/>
                  </a:cubicBezTo>
                  <a:lnTo>
                    <a:pt x="336954" y="990627"/>
                  </a:lnTo>
                  <a:cubicBezTo>
                    <a:pt x="350924" y="988087"/>
                    <a:pt x="364894" y="986817"/>
                    <a:pt x="377594" y="984277"/>
                  </a:cubicBezTo>
                  <a:cubicBezTo>
                    <a:pt x="382674" y="983007"/>
                    <a:pt x="387754" y="979197"/>
                    <a:pt x="392834" y="977927"/>
                  </a:cubicBezTo>
                  <a:cubicBezTo>
                    <a:pt x="397914" y="976657"/>
                    <a:pt x="405534" y="972847"/>
                    <a:pt x="408074" y="975387"/>
                  </a:cubicBezTo>
                  <a:cubicBezTo>
                    <a:pt x="418234" y="984277"/>
                    <a:pt x="427124" y="994437"/>
                    <a:pt x="437284" y="1003327"/>
                  </a:cubicBezTo>
                  <a:cubicBezTo>
                    <a:pt x="438554" y="1000787"/>
                    <a:pt x="439824" y="996977"/>
                    <a:pt x="439824" y="996977"/>
                  </a:cubicBezTo>
                  <a:cubicBezTo>
                    <a:pt x="448714" y="999517"/>
                    <a:pt x="455064" y="1000787"/>
                    <a:pt x="463954" y="1003327"/>
                  </a:cubicBezTo>
                  <a:cubicBezTo>
                    <a:pt x="465224" y="1007137"/>
                    <a:pt x="467764" y="1012217"/>
                    <a:pt x="467764" y="1014757"/>
                  </a:cubicBezTo>
                  <a:cubicBezTo>
                    <a:pt x="481734" y="1016027"/>
                    <a:pt x="493164" y="1017297"/>
                    <a:pt x="503324" y="1018567"/>
                  </a:cubicBezTo>
                  <a:cubicBezTo>
                    <a:pt x="503324" y="1019837"/>
                    <a:pt x="504594" y="1021107"/>
                    <a:pt x="504594" y="1022377"/>
                  </a:cubicBezTo>
                  <a:lnTo>
                    <a:pt x="481734" y="1029997"/>
                  </a:lnTo>
                  <a:cubicBezTo>
                    <a:pt x="480464" y="1026187"/>
                    <a:pt x="479194" y="1024917"/>
                    <a:pt x="476654" y="1018567"/>
                  </a:cubicBezTo>
                  <a:cubicBezTo>
                    <a:pt x="477924" y="1032537"/>
                    <a:pt x="479194" y="1041427"/>
                    <a:pt x="479194" y="1052857"/>
                  </a:cubicBezTo>
                  <a:cubicBezTo>
                    <a:pt x="490624" y="1043967"/>
                    <a:pt x="505864" y="1054127"/>
                    <a:pt x="513484" y="1038887"/>
                  </a:cubicBezTo>
                  <a:cubicBezTo>
                    <a:pt x="513484" y="1037617"/>
                    <a:pt x="518564" y="1037617"/>
                    <a:pt x="519834" y="1038887"/>
                  </a:cubicBezTo>
                  <a:cubicBezTo>
                    <a:pt x="529994" y="1040157"/>
                    <a:pt x="540154" y="1041427"/>
                    <a:pt x="550314" y="1043967"/>
                  </a:cubicBezTo>
                  <a:cubicBezTo>
                    <a:pt x="549044" y="1041427"/>
                    <a:pt x="549044" y="1038887"/>
                    <a:pt x="547774" y="1036347"/>
                  </a:cubicBezTo>
                  <a:cubicBezTo>
                    <a:pt x="554124" y="1037617"/>
                    <a:pt x="559204" y="1038887"/>
                    <a:pt x="563014" y="1040157"/>
                  </a:cubicBezTo>
                  <a:cubicBezTo>
                    <a:pt x="563014" y="1041427"/>
                    <a:pt x="564284" y="1042697"/>
                    <a:pt x="564284" y="1043967"/>
                  </a:cubicBezTo>
                  <a:cubicBezTo>
                    <a:pt x="555394" y="1049047"/>
                    <a:pt x="546504" y="1055397"/>
                    <a:pt x="537614" y="1060477"/>
                  </a:cubicBezTo>
                  <a:cubicBezTo>
                    <a:pt x="523644" y="1069367"/>
                    <a:pt x="510944" y="1080797"/>
                    <a:pt x="496974" y="1084607"/>
                  </a:cubicBezTo>
                  <a:cubicBezTo>
                    <a:pt x="472844" y="1089687"/>
                    <a:pt x="448714" y="1098577"/>
                    <a:pt x="423314" y="1099847"/>
                  </a:cubicBezTo>
                  <a:lnTo>
                    <a:pt x="416964" y="1099847"/>
                  </a:lnTo>
                  <a:cubicBezTo>
                    <a:pt x="390294" y="1104927"/>
                    <a:pt x="364894" y="1110007"/>
                    <a:pt x="338224" y="1115087"/>
                  </a:cubicBezTo>
                  <a:cubicBezTo>
                    <a:pt x="334414" y="1116357"/>
                    <a:pt x="331874" y="1117627"/>
                    <a:pt x="328064" y="1117627"/>
                  </a:cubicBezTo>
                  <a:cubicBezTo>
                    <a:pt x="311554" y="1120167"/>
                    <a:pt x="295044" y="1121437"/>
                    <a:pt x="279804" y="1123977"/>
                  </a:cubicBezTo>
                  <a:cubicBezTo>
                    <a:pt x="263294" y="1127787"/>
                    <a:pt x="245514" y="1130327"/>
                    <a:pt x="229004" y="1136677"/>
                  </a:cubicBezTo>
                  <a:cubicBezTo>
                    <a:pt x="216304" y="1140487"/>
                    <a:pt x="199794" y="1139217"/>
                    <a:pt x="194714" y="1151917"/>
                  </a:cubicBezTo>
                  <a:cubicBezTo>
                    <a:pt x="189634" y="1151917"/>
                    <a:pt x="184554" y="1150647"/>
                    <a:pt x="182014" y="1151917"/>
                  </a:cubicBezTo>
                  <a:cubicBezTo>
                    <a:pt x="162964" y="1159537"/>
                    <a:pt x="143914" y="1167157"/>
                    <a:pt x="126134" y="1176047"/>
                  </a:cubicBezTo>
                  <a:cubicBezTo>
                    <a:pt x="119784" y="1181127"/>
                    <a:pt x="114704" y="1183667"/>
                    <a:pt x="112164" y="1188747"/>
                  </a:cubicBezTo>
                  <a:cubicBezTo>
                    <a:pt x="110894" y="1192557"/>
                    <a:pt x="114704" y="1198907"/>
                    <a:pt x="115974" y="1201447"/>
                  </a:cubicBezTo>
                  <a:cubicBezTo>
                    <a:pt x="113434" y="1202717"/>
                    <a:pt x="108354" y="1203987"/>
                    <a:pt x="108354" y="1205257"/>
                  </a:cubicBezTo>
                  <a:cubicBezTo>
                    <a:pt x="108354" y="1212877"/>
                    <a:pt x="108354" y="1220497"/>
                    <a:pt x="110894" y="1226847"/>
                  </a:cubicBezTo>
                  <a:cubicBezTo>
                    <a:pt x="114704" y="1235737"/>
                    <a:pt x="126134" y="1243357"/>
                    <a:pt x="113434" y="1254787"/>
                  </a:cubicBezTo>
                  <a:cubicBezTo>
                    <a:pt x="110894" y="1256057"/>
                    <a:pt x="113434" y="1262407"/>
                    <a:pt x="113434" y="1267487"/>
                  </a:cubicBezTo>
                  <a:cubicBezTo>
                    <a:pt x="117244" y="1266217"/>
                    <a:pt x="119784" y="1266217"/>
                    <a:pt x="123594" y="1266217"/>
                  </a:cubicBezTo>
                  <a:cubicBezTo>
                    <a:pt x="110894" y="1287807"/>
                    <a:pt x="110894" y="1295427"/>
                    <a:pt x="123594" y="1299237"/>
                  </a:cubicBezTo>
                  <a:cubicBezTo>
                    <a:pt x="123594" y="1306857"/>
                    <a:pt x="121054" y="1314477"/>
                    <a:pt x="123594" y="1319557"/>
                  </a:cubicBezTo>
                  <a:cubicBezTo>
                    <a:pt x="131214" y="1332257"/>
                    <a:pt x="141374" y="1344957"/>
                    <a:pt x="150264" y="1356387"/>
                  </a:cubicBezTo>
                  <a:cubicBezTo>
                    <a:pt x="148994" y="1357657"/>
                    <a:pt x="146454" y="1358927"/>
                    <a:pt x="145184" y="1358927"/>
                  </a:cubicBezTo>
                  <a:cubicBezTo>
                    <a:pt x="150264" y="1365277"/>
                    <a:pt x="155344" y="1371627"/>
                    <a:pt x="159154" y="1375437"/>
                  </a:cubicBezTo>
                  <a:cubicBezTo>
                    <a:pt x="154074" y="1383057"/>
                    <a:pt x="150264" y="1389407"/>
                    <a:pt x="145184" y="1395757"/>
                  </a:cubicBezTo>
                  <a:cubicBezTo>
                    <a:pt x="151534" y="1398297"/>
                    <a:pt x="155344" y="1399567"/>
                    <a:pt x="160424" y="1400837"/>
                  </a:cubicBezTo>
                  <a:cubicBezTo>
                    <a:pt x="151534" y="1403377"/>
                    <a:pt x="143914" y="1405917"/>
                    <a:pt x="132484" y="1410997"/>
                  </a:cubicBezTo>
                  <a:cubicBezTo>
                    <a:pt x="154074" y="1416077"/>
                    <a:pt x="155344" y="1431317"/>
                    <a:pt x="157884" y="1446557"/>
                  </a:cubicBezTo>
                  <a:cubicBezTo>
                    <a:pt x="157884" y="1447827"/>
                    <a:pt x="164234" y="1449097"/>
                    <a:pt x="168044" y="1450367"/>
                  </a:cubicBezTo>
                  <a:cubicBezTo>
                    <a:pt x="168044" y="1452907"/>
                    <a:pt x="165504" y="1456717"/>
                    <a:pt x="166774" y="1459257"/>
                  </a:cubicBezTo>
                  <a:cubicBezTo>
                    <a:pt x="171854" y="1465607"/>
                    <a:pt x="180744" y="1469417"/>
                    <a:pt x="182014" y="1477037"/>
                  </a:cubicBezTo>
                  <a:cubicBezTo>
                    <a:pt x="189634" y="1498627"/>
                    <a:pt x="203604" y="1494817"/>
                    <a:pt x="218844" y="1489737"/>
                  </a:cubicBezTo>
                  <a:lnTo>
                    <a:pt x="226464" y="1501167"/>
                  </a:lnTo>
                  <a:cubicBezTo>
                    <a:pt x="229004" y="1499897"/>
                    <a:pt x="231544" y="1497357"/>
                    <a:pt x="232814" y="1496087"/>
                  </a:cubicBezTo>
                  <a:cubicBezTo>
                    <a:pt x="234084" y="1503707"/>
                    <a:pt x="246784" y="1512597"/>
                    <a:pt x="250594" y="1507517"/>
                  </a:cubicBezTo>
                  <a:cubicBezTo>
                    <a:pt x="259484" y="1494817"/>
                    <a:pt x="269644" y="1502437"/>
                    <a:pt x="279804" y="1503707"/>
                  </a:cubicBezTo>
                  <a:cubicBezTo>
                    <a:pt x="284884" y="1504977"/>
                    <a:pt x="292504" y="1506247"/>
                    <a:pt x="295044" y="1503707"/>
                  </a:cubicBezTo>
                  <a:cubicBezTo>
                    <a:pt x="301394" y="1497357"/>
                    <a:pt x="320444" y="1503707"/>
                    <a:pt x="315364" y="1485927"/>
                  </a:cubicBezTo>
                  <a:cubicBezTo>
                    <a:pt x="314094" y="1482117"/>
                    <a:pt x="309014" y="1478307"/>
                    <a:pt x="303934" y="1474497"/>
                  </a:cubicBezTo>
                  <a:lnTo>
                    <a:pt x="340764" y="1474497"/>
                  </a:lnTo>
                  <a:cubicBezTo>
                    <a:pt x="342034" y="1478307"/>
                    <a:pt x="342034" y="1483387"/>
                    <a:pt x="343304" y="1487197"/>
                  </a:cubicBezTo>
                  <a:cubicBezTo>
                    <a:pt x="336954" y="1488467"/>
                    <a:pt x="330604" y="1489737"/>
                    <a:pt x="324254" y="1492277"/>
                  </a:cubicBezTo>
                  <a:cubicBezTo>
                    <a:pt x="324254" y="1493547"/>
                    <a:pt x="325524" y="1494817"/>
                    <a:pt x="325524" y="1497357"/>
                  </a:cubicBezTo>
                  <a:cubicBezTo>
                    <a:pt x="328064" y="1497357"/>
                    <a:pt x="331874" y="1496087"/>
                    <a:pt x="334414" y="1496087"/>
                  </a:cubicBezTo>
                  <a:cubicBezTo>
                    <a:pt x="344574" y="1499897"/>
                    <a:pt x="358544" y="1489737"/>
                    <a:pt x="367434" y="1502437"/>
                  </a:cubicBezTo>
                  <a:cubicBezTo>
                    <a:pt x="383944" y="1525297"/>
                    <a:pt x="413154" y="1531647"/>
                    <a:pt x="439824" y="1518947"/>
                  </a:cubicBezTo>
                  <a:cubicBezTo>
                    <a:pt x="442364" y="1517677"/>
                    <a:pt x="447444" y="1521487"/>
                    <a:pt x="451254" y="1522757"/>
                  </a:cubicBezTo>
                  <a:cubicBezTo>
                    <a:pt x="452524" y="1522757"/>
                    <a:pt x="452524" y="1522757"/>
                    <a:pt x="453794" y="1524027"/>
                  </a:cubicBezTo>
                  <a:cubicBezTo>
                    <a:pt x="455064" y="1521487"/>
                    <a:pt x="455064" y="1518947"/>
                    <a:pt x="455064" y="1520217"/>
                  </a:cubicBezTo>
                  <a:cubicBezTo>
                    <a:pt x="463954" y="1520217"/>
                    <a:pt x="472844" y="1522757"/>
                    <a:pt x="481734" y="1521487"/>
                  </a:cubicBezTo>
                  <a:cubicBezTo>
                    <a:pt x="495704" y="1520217"/>
                    <a:pt x="509674" y="1515137"/>
                    <a:pt x="523644" y="1513867"/>
                  </a:cubicBezTo>
                  <a:cubicBezTo>
                    <a:pt x="545234" y="1511327"/>
                    <a:pt x="566824" y="1511327"/>
                    <a:pt x="588414" y="1506247"/>
                  </a:cubicBezTo>
                  <a:cubicBezTo>
                    <a:pt x="597304" y="1503707"/>
                    <a:pt x="603654" y="1504977"/>
                    <a:pt x="610004" y="1507517"/>
                  </a:cubicBezTo>
                  <a:cubicBezTo>
                    <a:pt x="570634" y="1524027"/>
                    <a:pt x="531264" y="1540537"/>
                    <a:pt x="491894" y="1555777"/>
                  </a:cubicBezTo>
                  <a:cubicBezTo>
                    <a:pt x="491894" y="1557047"/>
                    <a:pt x="493164" y="1558317"/>
                    <a:pt x="493164" y="1559587"/>
                  </a:cubicBezTo>
                  <a:cubicBezTo>
                    <a:pt x="495704" y="1559587"/>
                    <a:pt x="498244" y="1560857"/>
                    <a:pt x="503324" y="1562127"/>
                  </a:cubicBezTo>
                  <a:cubicBezTo>
                    <a:pt x="494434" y="1565937"/>
                    <a:pt x="490624" y="1567207"/>
                    <a:pt x="484274" y="1569747"/>
                  </a:cubicBezTo>
                  <a:cubicBezTo>
                    <a:pt x="495704" y="1577367"/>
                    <a:pt x="480464" y="1586257"/>
                    <a:pt x="486814" y="1596417"/>
                  </a:cubicBezTo>
                  <a:cubicBezTo>
                    <a:pt x="491894" y="1606577"/>
                    <a:pt x="488084" y="1621817"/>
                    <a:pt x="510944" y="1618007"/>
                  </a:cubicBezTo>
                  <a:cubicBezTo>
                    <a:pt x="488084" y="1629437"/>
                    <a:pt x="486814" y="1645947"/>
                    <a:pt x="502054" y="1663727"/>
                  </a:cubicBezTo>
                  <a:cubicBezTo>
                    <a:pt x="504594" y="1666267"/>
                    <a:pt x="505864" y="1671347"/>
                    <a:pt x="504594" y="1673887"/>
                  </a:cubicBezTo>
                  <a:cubicBezTo>
                    <a:pt x="502054" y="1682777"/>
                    <a:pt x="498244" y="1690397"/>
                    <a:pt x="495704" y="1696747"/>
                  </a:cubicBezTo>
                  <a:cubicBezTo>
                    <a:pt x="486814" y="1696747"/>
                    <a:pt x="481734" y="1695477"/>
                    <a:pt x="476654" y="1695477"/>
                  </a:cubicBezTo>
                  <a:cubicBezTo>
                    <a:pt x="463954" y="1696747"/>
                    <a:pt x="451254" y="1699287"/>
                    <a:pt x="438554" y="1701827"/>
                  </a:cubicBezTo>
                  <a:cubicBezTo>
                    <a:pt x="397914" y="1709447"/>
                    <a:pt x="356004" y="1717067"/>
                    <a:pt x="315364" y="1724687"/>
                  </a:cubicBezTo>
                  <a:cubicBezTo>
                    <a:pt x="281074" y="1731037"/>
                    <a:pt x="248054" y="1743737"/>
                    <a:pt x="213764" y="1746277"/>
                  </a:cubicBezTo>
                  <a:cubicBezTo>
                    <a:pt x="189634" y="1747547"/>
                    <a:pt x="168044" y="1760247"/>
                    <a:pt x="145184" y="1761517"/>
                  </a:cubicBezTo>
                  <a:cubicBezTo>
                    <a:pt x="129944" y="1762787"/>
                    <a:pt x="114704" y="1769137"/>
                    <a:pt x="100734" y="1775487"/>
                  </a:cubicBezTo>
                  <a:cubicBezTo>
                    <a:pt x="93114" y="1778027"/>
                    <a:pt x="86764" y="1784377"/>
                    <a:pt x="80414" y="1788187"/>
                  </a:cubicBezTo>
                  <a:cubicBezTo>
                    <a:pt x="79144" y="1788187"/>
                    <a:pt x="75334" y="1786917"/>
                    <a:pt x="74064" y="1788187"/>
                  </a:cubicBezTo>
                  <a:cubicBezTo>
                    <a:pt x="63904" y="1793267"/>
                    <a:pt x="55014" y="1798347"/>
                    <a:pt x="44854" y="1802157"/>
                  </a:cubicBezTo>
                  <a:cubicBezTo>
                    <a:pt x="37234" y="1805967"/>
                    <a:pt x="30884" y="1809777"/>
                    <a:pt x="23264" y="1813587"/>
                  </a:cubicBezTo>
                  <a:cubicBezTo>
                    <a:pt x="23264" y="1814857"/>
                    <a:pt x="24534" y="1816127"/>
                    <a:pt x="24534" y="1817397"/>
                  </a:cubicBezTo>
                  <a:cubicBezTo>
                    <a:pt x="21994" y="1817397"/>
                    <a:pt x="18184" y="1816127"/>
                    <a:pt x="14374" y="1814857"/>
                  </a:cubicBezTo>
                  <a:cubicBezTo>
                    <a:pt x="15644" y="1822477"/>
                    <a:pt x="16914" y="1827557"/>
                    <a:pt x="18184" y="1833907"/>
                  </a:cubicBezTo>
                  <a:cubicBezTo>
                    <a:pt x="16914" y="1833907"/>
                    <a:pt x="16914" y="1833907"/>
                    <a:pt x="15644" y="1835177"/>
                  </a:cubicBezTo>
                  <a:cubicBezTo>
                    <a:pt x="14374" y="1832637"/>
                    <a:pt x="13104" y="1830097"/>
                    <a:pt x="11834" y="1828827"/>
                  </a:cubicBezTo>
                  <a:cubicBezTo>
                    <a:pt x="404" y="1841527"/>
                    <a:pt x="-7216" y="1852957"/>
                    <a:pt x="10564" y="1860577"/>
                  </a:cubicBezTo>
                  <a:cubicBezTo>
                    <a:pt x="9294" y="1866927"/>
                    <a:pt x="9294" y="1872007"/>
                    <a:pt x="9294" y="1875817"/>
                  </a:cubicBezTo>
                  <a:lnTo>
                    <a:pt x="13104" y="1902487"/>
                  </a:lnTo>
                  <a:cubicBezTo>
                    <a:pt x="14374" y="1913917"/>
                    <a:pt x="11834" y="1925347"/>
                    <a:pt x="25804" y="1929157"/>
                  </a:cubicBezTo>
                  <a:cubicBezTo>
                    <a:pt x="21994" y="1935507"/>
                    <a:pt x="21994" y="1964717"/>
                    <a:pt x="27074" y="1965987"/>
                  </a:cubicBezTo>
                  <a:cubicBezTo>
                    <a:pt x="35964" y="1969797"/>
                    <a:pt x="38504" y="1981227"/>
                    <a:pt x="46124" y="1986307"/>
                  </a:cubicBezTo>
                  <a:cubicBezTo>
                    <a:pt x="47394" y="1987577"/>
                    <a:pt x="48664" y="1990117"/>
                    <a:pt x="48664" y="1990117"/>
                  </a:cubicBezTo>
                  <a:cubicBezTo>
                    <a:pt x="38504" y="2001547"/>
                    <a:pt x="53744" y="1996467"/>
                    <a:pt x="56284" y="2001547"/>
                  </a:cubicBezTo>
                  <a:cubicBezTo>
                    <a:pt x="53744" y="2007897"/>
                    <a:pt x="48664" y="2014247"/>
                    <a:pt x="47394" y="2021867"/>
                  </a:cubicBezTo>
                  <a:cubicBezTo>
                    <a:pt x="46124" y="2029487"/>
                    <a:pt x="47394" y="2035837"/>
                    <a:pt x="58824" y="2032027"/>
                  </a:cubicBezTo>
                  <a:cubicBezTo>
                    <a:pt x="57554" y="2043457"/>
                    <a:pt x="56284" y="2053617"/>
                    <a:pt x="55014" y="2065047"/>
                  </a:cubicBezTo>
                  <a:cubicBezTo>
                    <a:pt x="56284" y="2065047"/>
                    <a:pt x="57554" y="2063777"/>
                    <a:pt x="57554" y="2063777"/>
                  </a:cubicBezTo>
                  <a:cubicBezTo>
                    <a:pt x="61364" y="2072667"/>
                    <a:pt x="63904" y="2080287"/>
                    <a:pt x="67714" y="2087907"/>
                  </a:cubicBezTo>
                  <a:cubicBezTo>
                    <a:pt x="74064" y="2087907"/>
                    <a:pt x="80414" y="2089177"/>
                    <a:pt x="88034" y="2090447"/>
                  </a:cubicBezTo>
                  <a:lnTo>
                    <a:pt x="88034" y="2094257"/>
                  </a:lnTo>
                  <a:cubicBezTo>
                    <a:pt x="84224" y="2095527"/>
                    <a:pt x="80414" y="2096797"/>
                    <a:pt x="76604" y="2098067"/>
                  </a:cubicBezTo>
                  <a:cubicBezTo>
                    <a:pt x="77874" y="2099337"/>
                    <a:pt x="80414" y="2099337"/>
                    <a:pt x="80414" y="2099337"/>
                  </a:cubicBezTo>
                  <a:cubicBezTo>
                    <a:pt x="81684" y="2118387"/>
                    <a:pt x="98194" y="2115847"/>
                    <a:pt x="109624" y="2120927"/>
                  </a:cubicBezTo>
                  <a:cubicBezTo>
                    <a:pt x="114704" y="2123467"/>
                    <a:pt x="121054" y="2124737"/>
                    <a:pt x="124864" y="2123467"/>
                  </a:cubicBezTo>
                  <a:cubicBezTo>
                    <a:pt x="132484" y="2119657"/>
                    <a:pt x="137564" y="2120927"/>
                    <a:pt x="137564" y="2128547"/>
                  </a:cubicBezTo>
                  <a:cubicBezTo>
                    <a:pt x="137564" y="2132357"/>
                    <a:pt x="135024" y="2137437"/>
                    <a:pt x="133754" y="2139977"/>
                  </a:cubicBezTo>
                  <a:cubicBezTo>
                    <a:pt x="142644" y="2139977"/>
                    <a:pt x="156614" y="2143787"/>
                    <a:pt x="164234" y="2138707"/>
                  </a:cubicBezTo>
                  <a:cubicBezTo>
                    <a:pt x="182014" y="2127277"/>
                    <a:pt x="198524" y="2137437"/>
                    <a:pt x="215034" y="2133627"/>
                  </a:cubicBezTo>
                  <a:cubicBezTo>
                    <a:pt x="223924" y="2131087"/>
                    <a:pt x="231544" y="2131087"/>
                    <a:pt x="244244" y="2128547"/>
                  </a:cubicBezTo>
                  <a:cubicBezTo>
                    <a:pt x="250594" y="2133627"/>
                    <a:pt x="256944" y="2132357"/>
                    <a:pt x="258214" y="2126007"/>
                  </a:cubicBezTo>
                  <a:cubicBezTo>
                    <a:pt x="268374" y="2126007"/>
                    <a:pt x="277264" y="2126007"/>
                    <a:pt x="286154" y="2124737"/>
                  </a:cubicBezTo>
                  <a:cubicBezTo>
                    <a:pt x="300124" y="2122197"/>
                    <a:pt x="312824" y="2118387"/>
                    <a:pt x="326794" y="2117117"/>
                  </a:cubicBezTo>
                  <a:cubicBezTo>
                    <a:pt x="335684" y="2115847"/>
                    <a:pt x="345844" y="2118387"/>
                    <a:pt x="356004" y="2117117"/>
                  </a:cubicBezTo>
                  <a:cubicBezTo>
                    <a:pt x="361084" y="2115847"/>
                    <a:pt x="364894" y="2108227"/>
                    <a:pt x="369974" y="2104417"/>
                  </a:cubicBezTo>
                  <a:cubicBezTo>
                    <a:pt x="375054" y="2117117"/>
                    <a:pt x="385214" y="2118387"/>
                    <a:pt x="401724" y="2109497"/>
                  </a:cubicBezTo>
                  <a:cubicBezTo>
                    <a:pt x="395374" y="2104417"/>
                    <a:pt x="387754" y="2100607"/>
                    <a:pt x="381404" y="2096797"/>
                  </a:cubicBezTo>
                  <a:cubicBezTo>
                    <a:pt x="387754" y="2094257"/>
                    <a:pt x="392834" y="2090447"/>
                    <a:pt x="397914" y="2089177"/>
                  </a:cubicBezTo>
                  <a:cubicBezTo>
                    <a:pt x="402994" y="2089177"/>
                    <a:pt x="406804" y="2090447"/>
                    <a:pt x="410614" y="2090447"/>
                  </a:cubicBezTo>
                  <a:cubicBezTo>
                    <a:pt x="414424" y="2090447"/>
                    <a:pt x="418234" y="2090447"/>
                    <a:pt x="422044" y="2089177"/>
                  </a:cubicBezTo>
                  <a:cubicBezTo>
                    <a:pt x="425854" y="2087907"/>
                    <a:pt x="428394" y="2086637"/>
                    <a:pt x="430934" y="2084097"/>
                  </a:cubicBezTo>
                  <a:cubicBezTo>
                    <a:pt x="430934" y="2087907"/>
                    <a:pt x="432204" y="2092987"/>
                    <a:pt x="432204" y="2096797"/>
                  </a:cubicBezTo>
                  <a:cubicBezTo>
                    <a:pt x="432204" y="2100607"/>
                    <a:pt x="429664" y="2104417"/>
                    <a:pt x="428394" y="2108227"/>
                  </a:cubicBezTo>
                  <a:cubicBezTo>
                    <a:pt x="432204" y="2108227"/>
                    <a:pt x="436014" y="2108227"/>
                    <a:pt x="441094" y="2106957"/>
                  </a:cubicBezTo>
                  <a:cubicBezTo>
                    <a:pt x="446174" y="2114577"/>
                    <a:pt x="432204" y="2131087"/>
                    <a:pt x="451254" y="2132357"/>
                  </a:cubicBezTo>
                  <a:cubicBezTo>
                    <a:pt x="449984" y="2137437"/>
                    <a:pt x="448714" y="2141247"/>
                    <a:pt x="447444" y="2146327"/>
                  </a:cubicBezTo>
                  <a:cubicBezTo>
                    <a:pt x="455064" y="2146327"/>
                    <a:pt x="462684" y="2147597"/>
                    <a:pt x="474114" y="2148867"/>
                  </a:cubicBezTo>
                  <a:cubicBezTo>
                    <a:pt x="469034" y="2155217"/>
                    <a:pt x="465224" y="2160297"/>
                    <a:pt x="460144" y="2165377"/>
                  </a:cubicBezTo>
                  <a:cubicBezTo>
                    <a:pt x="463954" y="2164107"/>
                    <a:pt x="467764" y="2164107"/>
                    <a:pt x="475384" y="2162837"/>
                  </a:cubicBezTo>
                  <a:cubicBezTo>
                    <a:pt x="458874" y="2178077"/>
                    <a:pt x="476654" y="2179347"/>
                    <a:pt x="483004" y="2188237"/>
                  </a:cubicBezTo>
                  <a:cubicBezTo>
                    <a:pt x="486814" y="2178077"/>
                    <a:pt x="489354" y="2171727"/>
                    <a:pt x="490624" y="2166647"/>
                  </a:cubicBezTo>
                  <a:cubicBezTo>
                    <a:pt x="496974" y="2172997"/>
                    <a:pt x="504594" y="2180617"/>
                    <a:pt x="512214" y="2189507"/>
                  </a:cubicBezTo>
                  <a:cubicBezTo>
                    <a:pt x="513484" y="2189507"/>
                    <a:pt x="516024" y="2186967"/>
                    <a:pt x="517294" y="2188237"/>
                  </a:cubicBezTo>
                  <a:cubicBezTo>
                    <a:pt x="531264" y="2194587"/>
                    <a:pt x="537614" y="2188237"/>
                    <a:pt x="542694" y="2175537"/>
                  </a:cubicBezTo>
                  <a:cubicBezTo>
                    <a:pt x="543964" y="2172997"/>
                    <a:pt x="550314" y="2171727"/>
                    <a:pt x="551584" y="2170457"/>
                  </a:cubicBezTo>
                  <a:cubicBezTo>
                    <a:pt x="549044" y="2178077"/>
                    <a:pt x="545234" y="2185697"/>
                    <a:pt x="541424" y="2194587"/>
                  </a:cubicBezTo>
                  <a:cubicBezTo>
                    <a:pt x="526184" y="2197127"/>
                    <a:pt x="508404" y="2200937"/>
                    <a:pt x="490624" y="2204747"/>
                  </a:cubicBezTo>
                  <a:cubicBezTo>
                    <a:pt x="474114" y="2208557"/>
                    <a:pt x="457604" y="2214907"/>
                    <a:pt x="439824" y="2217447"/>
                  </a:cubicBezTo>
                  <a:cubicBezTo>
                    <a:pt x="415694" y="2221257"/>
                    <a:pt x="391564" y="2223797"/>
                    <a:pt x="366164" y="2227607"/>
                  </a:cubicBezTo>
                  <a:cubicBezTo>
                    <a:pt x="336954" y="2232687"/>
                    <a:pt x="307744" y="2237767"/>
                    <a:pt x="278534" y="2244117"/>
                  </a:cubicBezTo>
                  <a:cubicBezTo>
                    <a:pt x="254404" y="2249197"/>
                    <a:pt x="231544" y="2256817"/>
                    <a:pt x="207414" y="2261897"/>
                  </a:cubicBezTo>
                  <a:cubicBezTo>
                    <a:pt x="190904" y="2265707"/>
                    <a:pt x="174394" y="2266977"/>
                    <a:pt x="159154" y="2273327"/>
                  </a:cubicBezTo>
                  <a:cubicBezTo>
                    <a:pt x="143914" y="2279677"/>
                    <a:pt x="122324" y="2278407"/>
                    <a:pt x="117244" y="2299997"/>
                  </a:cubicBezTo>
                  <a:cubicBezTo>
                    <a:pt x="108354" y="2294917"/>
                    <a:pt x="102004" y="2297457"/>
                    <a:pt x="100734" y="2306347"/>
                  </a:cubicBezTo>
                  <a:cubicBezTo>
                    <a:pt x="100734" y="2308887"/>
                    <a:pt x="99464" y="2311427"/>
                    <a:pt x="96924" y="2311427"/>
                  </a:cubicBezTo>
                  <a:cubicBezTo>
                    <a:pt x="82954" y="2315237"/>
                    <a:pt x="86764" y="2322857"/>
                    <a:pt x="93114" y="2330477"/>
                  </a:cubicBezTo>
                  <a:cubicBezTo>
                    <a:pt x="100734" y="2339367"/>
                    <a:pt x="100734" y="2348257"/>
                    <a:pt x="99464" y="2358417"/>
                  </a:cubicBezTo>
                  <a:cubicBezTo>
                    <a:pt x="96924" y="2372387"/>
                    <a:pt x="94384" y="2387627"/>
                    <a:pt x="91844" y="2401597"/>
                  </a:cubicBezTo>
                  <a:cubicBezTo>
                    <a:pt x="91844" y="2405407"/>
                    <a:pt x="95654" y="2409217"/>
                    <a:pt x="98194" y="2413027"/>
                  </a:cubicBezTo>
                  <a:lnTo>
                    <a:pt x="102004" y="2420647"/>
                  </a:lnTo>
                  <a:lnTo>
                    <a:pt x="102004" y="2442237"/>
                  </a:lnTo>
                  <a:cubicBezTo>
                    <a:pt x="107084" y="2442237"/>
                    <a:pt x="113434" y="2440967"/>
                    <a:pt x="119784" y="2440967"/>
                  </a:cubicBezTo>
                  <a:cubicBezTo>
                    <a:pt x="119784" y="2440967"/>
                    <a:pt x="119784" y="2442237"/>
                    <a:pt x="121054" y="2442237"/>
                  </a:cubicBezTo>
                  <a:cubicBezTo>
                    <a:pt x="117244" y="2443507"/>
                    <a:pt x="114704" y="2444777"/>
                    <a:pt x="110894" y="2447317"/>
                  </a:cubicBezTo>
                  <a:cubicBezTo>
                    <a:pt x="118514" y="2456207"/>
                    <a:pt x="104544" y="2479067"/>
                    <a:pt x="135024" y="2473987"/>
                  </a:cubicBezTo>
                  <a:cubicBezTo>
                    <a:pt x="126134" y="2481607"/>
                    <a:pt x="121054" y="2486687"/>
                    <a:pt x="117244" y="2489227"/>
                  </a:cubicBezTo>
                  <a:cubicBezTo>
                    <a:pt x="119784" y="2495577"/>
                    <a:pt x="122324" y="2499387"/>
                    <a:pt x="123594" y="2503197"/>
                  </a:cubicBezTo>
                  <a:cubicBezTo>
                    <a:pt x="118514" y="2507007"/>
                    <a:pt x="114704" y="2510817"/>
                    <a:pt x="110894" y="2513357"/>
                  </a:cubicBezTo>
                  <a:cubicBezTo>
                    <a:pt x="115974" y="2518437"/>
                    <a:pt x="121054" y="2522247"/>
                    <a:pt x="123594" y="2526057"/>
                  </a:cubicBezTo>
                  <a:cubicBezTo>
                    <a:pt x="128674" y="2520977"/>
                    <a:pt x="133754" y="2515897"/>
                    <a:pt x="138834" y="2515897"/>
                  </a:cubicBezTo>
                  <a:cubicBezTo>
                    <a:pt x="143914" y="2515897"/>
                    <a:pt x="150264" y="2524787"/>
                    <a:pt x="156614" y="2529867"/>
                  </a:cubicBezTo>
                  <a:cubicBezTo>
                    <a:pt x="156614" y="2531137"/>
                    <a:pt x="152804" y="2532407"/>
                    <a:pt x="151534" y="2532407"/>
                  </a:cubicBezTo>
                  <a:cubicBezTo>
                    <a:pt x="142644" y="2522247"/>
                    <a:pt x="133754" y="2520977"/>
                    <a:pt x="124864" y="2532407"/>
                  </a:cubicBezTo>
                  <a:cubicBezTo>
                    <a:pt x="124864" y="2532407"/>
                    <a:pt x="123594" y="2532407"/>
                    <a:pt x="123594" y="2531137"/>
                  </a:cubicBezTo>
                  <a:cubicBezTo>
                    <a:pt x="123594" y="2529867"/>
                    <a:pt x="123594" y="2529867"/>
                    <a:pt x="122324" y="2528597"/>
                  </a:cubicBezTo>
                  <a:cubicBezTo>
                    <a:pt x="117244" y="2533677"/>
                    <a:pt x="118514" y="2537487"/>
                    <a:pt x="124864" y="2541297"/>
                  </a:cubicBezTo>
                  <a:cubicBezTo>
                    <a:pt x="133754" y="2546377"/>
                    <a:pt x="132484" y="2550187"/>
                    <a:pt x="127404" y="2556537"/>
                  </a:cubicBezTo>
                  <a:cubicBezTo>
                    <a:pt x="129944" y="2557807"/>
                    <a:pt x="133754" y="2560347"/>
                    <a:pt x="133754" y="2561617"/>
                  </a:cubicBezTo>
                  <a:cubicBezTo>
                    <a:pt x="133754" y="2567967"/>
                    <a:pt x="146454" y="2571777"/>
                    <a:pt x="136294" y="2579397"/>
                  </a:cubicBezTo>
                  <a:cubicBezTo>
                    <a:pt x="141374" y="2585747"/>
                    <a:pt x="143914" y="2592097"/>
                    <a:pt x="155344" y="2594637"/>
                  </a:cubicBezTo>
                  <a:cubicBezTo>
                    <a:pt x="165504" y="2597177"/>
                    <a:pt x="168044" y="2592097"/>
                    <a:pt x="174394" y="2590827"/>
                  </a:cubicBezTo>
                  <a:cubicBezTo>
                    <a:pt x="180744" y="2589557"/>
                    <a:pt x="188364" y="2593367"/>
                    <a:pt x="194714" y="2594637"/>
                  </a:cubicBezTo>
                  <a:cubicBezTo>
                    <a:pt x="197254" y="2594637"/>
                    <a:pt x="199794" y="2590827"/>
                    <a:pt x="199794" y="2589557"/>
                  </a:cubicBezTo>
                  <a:cubicBezTo>
                    <a:pt x="208684" y="2590827"/>
                    <a:pt x="217574" y="2593367"/>
                    <a:pt x="225194" y="2592097"/>
                  </a:cubicBezTo>
                  <a:cubicBezTo>
                    <a:pt x="236624" y="2590827"/>
                    <a:pt x="242974" y="2594637"/>
                    <a:pt x="244244" y="2604797"/>
                  </a:cubicBezTo>
                  <a:cubicBezTo>
                    <a:pt x="245514" y="2616227"/>
                    <a:pt x="251864" y="2617497"/>
                    <a:pt x="260754" y="2616227"/>
                  </a:cubicBezTo>
                  <a:cubicBezTo>
                    <a:pt x="268374" y="2614957"/>
                    <a:pt x="274724" y="2612417"/>
                    <a:pt x="282344" y="2611147"/>
                  </a:cubicBezTo>
                  <a:cubicBezTo>
                    <a:pt x="278534" y="2607337"/>
                    <a:pt x="273454" y="2603527"/>
                    <a:pt x="267104" y="2598447"/>
                  </a:cubicBezTo>
                  <a:cubicBezTo>
                    <a:pt x="273454" y="2597177"/>
                    <a:pt x="279804" y="2594637"/>
                    <a:pt x="284884" y="2594637"/>
                  </a:cubicBezTo>
                  <a:cubicBezTo>
                    <a:pt x="295044" y="2593367"/>
                    <a:pt x="303934" y="2592097"/>
                    <a:pt x="314094" y="2592097"/>
                  </a:cubicBezTo>
                  <a:cubicBezTo>
                    <a:pt x="317904" y="2592097"/>
                    <a:pt x="321714" y="2594637"/>
                    <a:pt x="325524" y="2598447"/>
                  </a:cubicBezTo>
                  <a:cubicBezTo>
                    <a:pt x="309014" y="2598447"/>
                    <a:pt x="293774" y="2598447"/>
                    <a:pt x="282344" y="2611147"/>
                  </a:cubicBezTo>
                  <a:cubicBezTo>
                    <a:pt x="286154" y="2612417"/>
                    <a:pt x="291234" y="2613687"/>
                    <a:pt x="295044" y="2613687"/>
                  </a:cubicBezTo>
                  <a:cubicBezTo>
                    <a:pt x="316634" y="2612417"/>
                    <a:pt x="339494" y="2611147"/>
                    <a:pt x="361084" y="2609877"/>
                  </a:cubicBezTo>
                  <a:cubicBezTo>
                    <a:pt x="382674" y="2608607"/>
                    <a:pt x="402994" y="2606067"/>
                    <a:pt x="425854" y="2604797"/>
                  </a:cubicBezTo>
                  <a:cubicBezTo>
                    <a:pt x="432204" y="2631467"/>
                    <a:pt x="438554" y="2656867"/>
                    <a:pt x="443634" y="2682267"/>
                  </a:cubicBezTo>
                  <a:cubicBezTo>
                    <a:pt x="441094" y="2683537"/>
                    <a:pt x="438554" y="2684807"/>
                    <a:pt x="436014" y="2684807"/>
                  </a:cubicBezTo>
                  <a:cubicBezTo>
                    <a:pt x="439824" y="2689887"/>
                    <a:pt x="444904" y="2694967"/>
                    <a:pt x="446174" y="2700047"/>
                  </a:cubicBezTo>
                  <a:cubicBezTo>
                    <a:pt x="447444" y="2707667"/>
                    <a:pt x="446174" y="2715287"/>
                    <a:pt x="446174" y="2720367"/>
                  </a:cubicBezTo>
                  <a:cubicBezTo>
                    <a:pt x="455064" y="2722907"/>
                    <a:pt x="460144" y="2724177"/>
                    <a:pt x="466494" y="2725447"/>
                  </a:cubicBezTo>
                  <a:cubicBezTo>
                    <a:pt x="465224" y="2725447"/>
                    <a:pt x="463954" y="2726717"/>
                    <a:pt x="461414" y="2726717"/>
                  </a:cubicBezTo>
                  <a:cubicBezTo>
                    <a:pt x="462684" y="2735607"/>
                    <a:pt x="465224" y="2745767"/>
                    <a:pt x="466494" y="2758467"/>
                  </a:cubicBezTo>
                  <a:lnTo>
                    <a:pt x="486814" y="2758467"/>
                  </a:lnTo>
                  <a:cubicBezTo>
                    <a:pt x="490624" y="2758467"/>
                    <a:pt x="494434" y="2761007"/>
                    <a:pt x="495704" y="2762277"/>
                  </a:cubicBezTo>
                  <a:cubicBezTo>
                    <a:pt x="500784" y="2777517"/>
                    <a:pt x="512214" y="2782597"/>
                    <a:pt x="527454" y="2778787"/>
                  </a:cubicBezTo>
                  <a:cubicBezTo>
                    <a:pt x="533804" y="2777517"/>
                    <a:pt x="541424" y="2777517"/>
                    <a:pt x="547774" y="2777517"/>
                  </a:cubicBezTo>
                  <a:lnTo>
                    <a:pt x="563014" y="2777517"/>
                  </a:lnTo>
                  <a:cubicBezTo>
                    <a:pt x="568094" y="2777517"/>
                    <a:pt x="573174" y="2776247"/>
                    <a:pt x="578254" y="2774977"/>
                  </a:cubicBezTo>
                  <a:cubicBezTo>
                    <a:pt x="579524" y="2771167"/>
                    <a:pt x="579524" y="2767357"/>
                    <a:pt x="580794" y="2762277"/>
                  </a:cubicBezTo>
                  <a:cubicBezTo>
                    <a:pt x="584604" y="2762277"/>
                    <a:pt x="587144" y="2761007"/>
                    <a:pt x="590954" y="2761007"/>
                  </a:cubicBezTo>
                  <a:cubicBezTo>
                    <a:pt x="615084" y="2758467"/>
                    <a:pt x="640484" y="2754657"/>
                    <a:pt x="665884" y="2752117"/>
                  </a:cubicBezTo>
                  <a:cubicBezTo>
                    <a:pt x="665884" y="2752117"/>
                    <a:pt x="667154" y="2754657"/>
                    <a:pt x="668424" y="2758467"/>
                  </a:cubicBezTo>
                  <a:cubicBezTo>
                    <a:pt x="664614" y="2759737"/>
                    <a:pt x="662074" y="2761007"/>
                    <a:pt x="659534" y="2762277"/>
                  </a:cubicBezTo>
                  <a:cubicBezTo>
                    <a:pt x="669694" y="2772437"/>
                    <a:pt x="683664" y="2773707"/>
                    <a:pt x="692554" y="2766087"/>
                  </a:cubicBezTo>
                  <a:cubicBezTo>
                    <a:pt x="687474" y="2762277"/>
                    <a:pt x="683664" y="2759737"/>
                    <a:pt x="677314" y="2755927"/>
                  </a:cubicBezTo>
                  <a:lnTo>
                    <a:pt x="681124" y="2752117"/>
                  </a:lnTo>
                  <a:lnTo>
                    <a:pt x="691284" y="2752117"/>
                  </a:lnTo>
                  <a:lnTo>
                    <a:pt x="691284" y="2750847"/>
                  </a:lnTo>
                  <a:cubicBezTo>
                    <a:pt x="696364" y="2752117"/>
                    <a:pt x="700174" y="2754657"/>
                    <a:pt x="705254" y="2750847"/>
                  </a:cubicBezTo>
                  <a:lnTo>
                    <a:pt x="710334" y="2750847"/>
                  </a:lnTo>
                  <a:lnTo>
                    <a:pt x="754784" y="2753387"/>
                  </a:lnTo>
                  <a:cubicBezTo>
                    <a:pt x="759864" y="2753387"/>
                    <a:pt x="762404" y="2752117"/>
                    <a:pt x="764944" y="2749577"/>
                  </a:cubicBezTo>
                  <a:cubicBezTo>
                    <a:pt x="771294" y="2759737"/>
                    <a:pt x="776374" y="2768627"/>
                    <a:pt x="782724" y="2780057"/>
                  </a:cubicBezTo>
                  <a:cubicBezTo>
                    <a:pt x="781454" y="2780057"/>
                    <a:pt x="778914" y="2781327"/>
                    <a:pt x="776374" y="2781327"/>
                  </a:cubicBezTo>
                  <a:cubicBezTo>
                    <a:pt x="792884" y="2807997"/>
                    <a:pt x="803044" y="2835937"/>
                    <a:pt x="787804" y="2866417"/>
                  </a:cubicBezTo>
                  <a:cubicBezTo>
                    <a:pt x="789074" y="2876577"/>
                    <a:pt x="791614" y="2886737"/>
                    <a:pt x="792884" y="2899437"/>
                  </a:cubicBezTo>
                  <a:lnTo>
                    <a:pt x="805584" y="2899437"/>
                  </a:lnTo>
                  <a:cubicBezTo>
                    <a:pt x="803044" y="2905787"/>
                    <a:pt x="800504" y="2909597"/>
                    <a:pt x="799234" y="2913407"/>
                  </a:cubicBezTo>
                  <a:cubicBezTo>
                    <a:pt x="799234" y="2919757"/>
                    <a:pt x="813204" y="2922297"/>
                    <a:pt x="803044" y="2931187"/>
                  </a:cubicBezTo>
                  <a:lnTo>
                    <a:pt x="805584" y="2936267"/>
                  </a:lnTo>
                  <a:cubicBezTo>
                    <a:pt x="818284" y="2952777"/>
                    <a:pt x="832254" y="2968017"/>
                    <a:pt x="846224" y="2987067"/>
                  </a:cubicBezTo>
                  <a:cubicBezTo>
                    <a:pt x="836064" y="2992147"/>
                    <a:pt x="827174" y="2997227"/>
                    <a:pt x="815744" y="3002307"/>
                  </a:cubicBezTo>
                  <a:cubicBezTo>
                    <a:pt x="827174" y="3003577"/>
                    <a:pt x="828444" y="3009927"/>
                    <a:pt x="824634" y="3018817"/>
                  </a:cubicBezTo>
                  <a:cubicBezTo>
                    <a:pt x="823364" y="3021357"/>
                    <a:pt x="825904" y="3027707"/>
                    <a:pt x="827174" y="3028977"/>
                  </a:cubicBezTo>
                  <a:cubicBezTo>
                    <a:pt x="841144" y="3032787"/>
                    <a:pt x="853844" y="3046757"/>
                    <a:pt x="870354" y="3041677"/>
                  </a:cubicBezTo>
                  <a:cubicBezTo>
                    <a:pt x="870354" y="3044217"/>
                    <a:pt x="869084" y="3048027"/>
                    <a:pt x="867814" y="3049297"/>
                  </a:cubicBezTo>
                  <a:cubicBezTo>
                    <a:pt x="857654" y="3054377"/>
                    <a:pt x="847494" y="3058187"/>
                    <a:pt x="837334" y="3063267"/>
                  </a:cubicBezTo>
                  <a:lnTo>
                    <a:pt x="852574" y="3070887"/>
                  </a:lnTo>
                  <a:cubicBezTo>
                    <a:pt x="855114" y="3067077"/>
                    <a:pt x="856384" y="3063267"/>
                    <a:pt x="858924" y="3059457"/>
                  </a:cubicBezTo>
                  <a:cubicBezTo>
                    <a:pt x="866544" y="3063267"/>
                    <a:pt x="872894" y="3065807"/>
                    <a:pt x="880514" y="3069617"/>
                  </a:cubicBezTo>
                  <a:cubicBezTo>
                    <a:pt x="876704" y="3072157"/>
                    <a:pt x="874164" y="3073427"/>
                    <a:pt x="871624" y="3074697"/>
                  </a:cubicBezTo>
                  <a:cubicBezTo>
                    <a:pt x="874164" y="3075967"/>
                    <a:pt x="876704" y="3078507"/>
                    <a:pt x="880514" y="3079777"/>
                  </a:cubicBezTo>
                  <a:cubicBezTo>
                    <a:pt x="884324" y="3081047"/>
                    <a:pt x="888134" y="3079777"/>
                    <a:pt x="890674" y="3081047"/>
                  </a:cubicBezTo>
                  <a:cubicBezTo>
                    <a:pt x="897024" y="3074697"/>
                    <a:pt x="902104" y="3067077"/>
                    <a:pt x="908454" y="3063267"/>
                  </a:cubicBezTo>
                  <a:cubicBezTo>
                    <a:pt x="916074" y="3059457"/>
                    <a:pt x="1123084" y="3037867"/>
                    <a:pt x="1130704" y="3036597"/>
                  </a:cubicBezTo>
                  <a:cubicBezTo>
                    <a:pt x="1140864" y="3035327"/>
                    <a:pt x="1152294" y="3036597"/>
                    <a:pt x="1162454" y="3037867"/>
                  </a:cubicBezTo>
                  <a:lnTo>
                    <a:pt x="1135784" y="3049297"/>
                  </a:lnTo>
                  <a:lnTo>
                    <a:pt x="1139594" y="3056917"/>
                  </a:lnTo>
                  <a:cubicBezTo>
                    <a:pt x="1152294" y="3055647"/>
                    <a:pt x="1162454" y="3055647"/>
                    <a:pt x="1172614" y="3053107"/>
                  </a:cubicBezTo>
                  <a:cubicBezTo>
                    <a:pt x="1178964" y="3051837"/>
                    <a:pt x="1189124" y="3053107"/>
                    <a:pt x="1190394" y="3042947"/>
                  </a:cubicBezTo>
                  <a:cubicBezTo>
                    <a:pt x="1199284" y="3049297"/>
                    <a:pt x="1208174" y="3050567"/>
                    <a:pt x="1219604" y="3045487"/>
                  </a:cubicBezTo>
                  <a:cubicBezTo>
                    <a:pt x="1225954" y="3042947"/>
                    <a:pt x="1233574" y="3042947"/>
                    <a:pt x="1239924" y="3041677"/>
                  </a:cubicBezTo>
                  <a:cubicBezTo>
                    <a:pt x="1255164" y="3040407"/>
                    <a:pt x="1270404" y="3039137"/>
                    <a:pt x="1285644" y="3036597"/>
                  </a:cubicBezTo>
                  <a:lnTo>
                    <a:pt x="1300884" y="3036597"/>
                  </a:lnTo>
                  <a:cubicBezTo>
                    <a:pt x="1302154" y="3034057"/>
                    <a:pt x="1302154" y="3030247"/>
                    <a:pt x="1302154" y="3030247"/>
                  </a:cubicBezTo>
                  <a:cubicBezTo>
                    <a:pt x="1316124" y="3030247"/>
                    <a:pt x="1327554" y="3031517"/>
                    <a:pt x="1340254" y="3031517"/>
                  </a:cubicBezTo>
                  <a:cubicBezTo>
                    <a:pt x="1354224" y="3031517"/>
                    <a:pt x="1360574" y="3022627"/>
                    <a:pt x="1355494" y="3008657"/>
                  </a:cubicBezTo>
                  <a:cubicBezTo>
                    <a:pt x="1359304" y="3008657"/>
                    <a:pt x="1364384" y="3009927"/>
                    <a:pt x="1366924" y="3009927"/>
                  </a:cubicBezTo>
                  <a:cubicBezTo>
                    <a:pt x="1368194" y="3015007"/>
                    <a:pt x="1366924" y="3021357"/>
                    <a:pt x="1369464" y="3022627"/>
                  </a:cubicBezTo>
                  <a:cubicBezTo>
                    <a:pt x="1373274" y="3025167"/>
                    <a:pt x="1379624" y="3025167"/>
                    <a:pt x="1384704" y="3023897"/>
                  </a:cubicBezTo>
                  <a:cubicBezTo>
                    <a:pt x="1391054" y="3022627"/>
                    <a:pt x="1398674" y="3016277"/>
                    <a:pt x="1401214" y="3018817"/>
                  </a:cubicBezTo>
                  <a:cubicBezTo>
                    <a:pt x="1413914" y="3028977"/>
                    <a:pt x="1422804" y="3020087"/>
                    <a:pt x="1429154" y="3015007"/>
                  </a:cubicBezTo>
                  <a:cubicBezTo>
                    <a:pt x="1434234" y="3016277"/>
                    <a:pt x="1436774" y="3020087"/>
                    <a:pt x="1439314" y="3018817"/>
                  </a:cubicBezTo>
                  <a:cubicBezTo>
                    <a:pt x="1445664" y="3017547"/>
                    <a:pt x="1453284" y="3016277"/>
                    <a:pt x="1459634" y="3015007"/>
                  </a:cubicBezTo>
                  <a:cubicBezTo>
                    <a:pt x="1473604" y="3011197"/>
                    <a:pt x="1488844" y="3008657"/>
                    <a:pt x="1502814" y="3008657"/>
                  </a:cubicBezTo>
                  <a:cubicBezTo>
                    <a:pt x="1521864" y="3007387"/>
                    <a:pt x="1539644" y="3002307"/>
                    <a:pt x="1558694" y="3001037"/>
                  </a:cubicBezTo>
                  <a:cubicBezTo>
                    <a:pt x="1567584" y="2999767"/>
                    <a:pt x="1576474" y="3002307"/>
                    <a:pt x="1585364" y="3003577"/>
                  </a:cubicBezTo>
                  <a:cubicBezTo>
                    <a:pt x="1587904" y="3003577"/>
                    <a:pt x="1591714" y="3003577"/>
                    <a:pt x="1591714" y="3002307"/>
                  </a:cubicBezTo>
                  <a:cubicBezTo>
                    <a:pt x="1591714" y="2989607"/>
                    <a:pt x="1612034" y="2995957"/>
                    <a:pt x="1609494" y="2981987"/>
                  </a:cubicBezTo>
                  <a:cubicBezTo>
                    <a:pt x="1612034" y="2983257"/>
                    <a:pt x="1614574" y="2983257"/>
                    <a:pt x="1615844" y="2985797"/>
                  </a:cubicBezTo>
                  <a:cubicBezTo>
                    <a:pt x="1619654" y="2989607"/>
                    <a:pt x="1622194" y="2993417"/>
                    <a:pt x="1626004" y="2997227"/>
                  </a:cubicBezTo>
                  <a:cubicBezTo>
                    <a:pt x="1626004" y="2992147"/>
                    <a:pt x="1626004" y="2988337"/>
                    <a:pt x="1624734" y="2983257"/>
                  </a:cubicBezTo>
                  <a:cubicBezTo>
                    <a:pt x="1637434" y="2989607"/>
                    <a:pt x="1650134" y="2995957"/>
                    <a:pt x="1659024" y="3001037"/>
                  </a:cubicBezTo>
                  <a:cubicBezTo>
                    <a:pt x="1667914" y="2994687"/>
                    <a:pt x="1675534" y="2992147"/>
                    <a:pt x="1680614" y="2985797"/>
                  </a:cubicBezTo>
                  <a:cubicBezTo>
                    <a:pt x="1685694" y="2978177"/>
                    <a:pt x="1684424" y="2976907"/>
                    <a:pt x="1693314" y="2983257"/>
                  </a:cubicBezTo>
                  <a:cubicBezTo>
                    <a:pt x="1692044" y="2984527"/>
                    <a:pt x="1689504" y="2985797"/>
                    <a:pt x="1686964" y="2988337"/>
                  </a:cubicBezTo>
                  <a:cubicBezTo>
                    <a:pt x="1702204" y="2984527"/>
                    <a:pt x="1716174" y="2976907"/>
                    <a:pt x="1731414" y="2978177"/>
                  </a:cubicBezTo>
                  <a:cubicBezTo>
                    <a:pt x="1746654" y="2978177"/>
                    <a:pt x="1761894" y="2980717"/>
                    <a:pt x="1775864" y="2971827"/>
                  </a:cubicBezTo>
                  <a:cubicBezTo>
                    <a:pt x="1777134" y="2975637"/>
                    <a:pt x="1777134" y="2979447"/>
                    <a:pt x="1779674" y="2980717"/>
                  </a:cubicBezTo>
                  <a:cubicBezTo>
                    <a:pt x="1783484" y="2983257"/>
                    <a:pt x="1789834" y="2984527"/>
                    <a:pt x="1791104" y="2983257"/>
                  </a:cubicBezTo>
                  <a:cubicBezTo>
                    <a:pt x="1798724" y="2971827"/>
                    <a:pt x="1811424" y="2973097"/>
                    <a:pt x="1819044" y="2979447"/>
                  </a:cubicBezTo>
                  <a:cubicBezTo>
                    <a:pt x="1829204" y="2987067"/>
                    <a:pt x="1835554" y="2980717"/>
                    <a:pt x="1844444" y="2979447"/>
                  </a:cubicBezTo>
                  <a:cubicBezTo>
                    <a:pt x="1836824" y="2975637"/>
                    <a:pt x="1830474" y="2971827"/>
                    <a:pt x="1824124" y="2969287"/>
                  </a:cubicBezTo>
                  <a:cubicBezTo>
                    <a:pt x="1825394" y="2968017"/>
                    <a:pt x="1825394" y="2966747"/>
                    <a:pt x="1826664" y="2965477"/>
                  </a:cubicBezTo>
                  <a:cubicBezTo>
                    <a:pt x="1830474" y="2966747"/>
                    <a:pt x="1835554" y="2968017"/>
                    <a:pt x="1839364" y="2970557"/>
                  </a:cubicBezTo>
                  <a:cubicBezTo>
                    <a:pt x="1840634" y="2965477"/>
                    <a:pt x="1843174" y="2961667"/>
                    <a:pt x="1844444" y="2957857"/>
                  </a:cubicBezTo>
                  <a:cubicBezTo>
                    <a:pt x="1857144" y="2964207"/>
                    <a:pt x="1868574" y="2969287"/>
                    <a:pt x="1882544" y="2960397"/>
                  </a:cubicBezTo>
                  <a:cubicBezTo>
                    <a:pt x="1885084" y="2959127"/>
                    <a:pt x="1895244" y="2951507"/>
                    <a:pt x="1892704" y="2964207"/>
                  </a:cubicBezTo>
                  <a:cubicBezTo>
                    <a:pt x="1886354" y="2968017"/>
                    <a:pt x="1880004" y="2971827"/>
                    <a:pt x="1873654" y="2974367"/>
                  </a:cubicBezTo>
                  <a:cubicBezTo>
                    <a:pt x="1873654" y="2975637"/>
                    <a:pt x="1874924" y="2975637"/>
                    <a:pt x="1874924" y="2976907"/>
                  </a:cubicBezTo>
                  <a:cubicBezTo>
                    <a:pt x="1882544" y="2975637"/>
                    <a:pt x="1891434" y="2974367"/>
                    <a:pt x="1900324" y="2973097"/>
                  </a:cubicBezTo>
                  <a:cubicBezTo>
                    <a:pt x="1897784" y="2969287"/>
                    <a:pt x="1896514" y="2966747"/>
                    <a:pt x="1895244" y="2964207"/>
                  </a:cubicBezTo>
                  <a:cubicBezTo>
                    <a:pt x="1904134" y="2965477"/>
                    <a:pt x="1914294" y="2966747"/>
                    <a:pt x="1923184" y="2965477"/>
                  </a:cubicBezTo>
                  <a:cubicBezTo>
                    <a:pt x="1942234" y="2964207"/>
                    <a:pt x="1956204" y="2945157"/>
                    <a:pt x="1979064" y="2952777"/>
                  </a:cubicBezTo>
                  <a:cubicBezTo>
                    <a:pt x="1986684" y="2955317"/>
                    <a:pt x="2004464" y="2952777"/>
                    <a:pt x="2005734" y="2936267"/>
                  </a:cubicBezTo>
                  <a:cubicBezTo>
                    <a:pt x="2005734" y="2940077"/>
                    <a:pt x="2005734" y="2945157"/>
                    <a:pt x="2007004" y="2947697"/>
                  </a:cubicBezTo>
                  <a:cubicBezTo>
                    <a:pt x="2019704" y="2943887"/>
                    <a:pt x="2031134" y="2940077"/>
                    <a:pt x="2043834" y="2936267"/>
                  </a:cubicBezTo>
                  <a:cubicBezTo>
                    <a:pt x="2043834" y="2937537"/>
                    <a:pt x="2041294" y="2941347"/>
                    <a:pt x="2042564" y="2943887"/>
                  </a:cubicBezTo>
                  <a:cubicBezTo>
                    <a:pt x="2042564" y="2947697"/>
                    <a:pt x="2045104" y="2951507"/>
                    <a:pt x="2047644" y="2954047"/>
                  </a:cubicBezTo>
                  <a:cubicBezTo>
                    <a:pt x="2048914" y="2955317"/>
                    <a:pt x="2055264" y="2954047"/>
                    <a:pt x="2055264" y="2952777"/>
                  </a:cubicBezTo>
                  <a:cubicBezTo>
                    <a:pt x="2057804" y="2941347"/>
                    <a:pt x="2066694" y="2942617"/>
                    <a:pt x="2075584" y="2942617"/>
                  </a:cubicBezTo>
                  <a:cubicBezTo>
                    <a:pt x="2083204" y="2942617"/>
                    <a:pt x="2092094" y="2941347"/>
                    <a:pt x="2100984" y="2940077"/>
                  </a:cubicBezTo>
                  <a:cubicBezTo>
                    <a:pt x="2104794" y="2933727"/>
                    <a:pt x="2107334" y="2923567"/>
                    <a:pt x="2120034" y="2936267"/>
                  </a:cubicBezTo>
                  <a:cubicBezTo>
                    <a:pt x="2125114" y="2941347"/>
                    <a:pt x="2137814" y="2940077"/>
                    <a:pt x="2139084" y="2929917"/>
                  </a:cubicBezTo>
                  <a:lnTo>
                    <a:pt x="2192424" y="2929917"/>
                  </a:lnTo>
                  <a:lnTo>
                    <a:pt x="2192424" y="2932457"/>
                  </a:lnTo>
                  <a:cubicBezTo>
                    <a:pt x="2198774" y="2931187"/>
                    <a:pt x="2205124" y="2928647"/>
                    <a:pt x="2210204" y="2927377"/>
                  </a:cubicBezTo>
                  <a:cubicBezTo>
                    <a:pt x="2214014" y="2933727"/>
                    <a:pt x="2217824" y="2940077"/>
                    <a:pt x="2222904" y="2947697"/>
                  </a:cubicBezTo>
                  <a:cubicBezTo>
                    <a:pt x="2231794" y="2923567"/>
                    <a:pt x="2241954" y="2918487"/>
                    <a:pt x="2259734" y="2927377"/>
                  </a:cubicBezTo>
                  <a:cubicBezTo>
                    <a:pt x="2262274" y="2928647"/>
                    <a:pt x="2262274" y="2934997"/>
                    <a:pt x="2263544" y="2940077"/>
                  </a:cubicBezTo>
                  <a:cubicBezTo>
                    <a:pt x="2264814" y="2938807"/>
                    <a:pt x="2272434" y="2936267"/>
                    <a:pt x="2272434" y="2934997"/>
                  </a:cubicBezTo>
                  <a:cubicBezTo>
                    <a:pt x="2271164" y="2924837"/>
                    <a:pt x="2285134" y="2932457"/>
                    <a:pt x="2283864" y="2924837"/>
                  </a:cubicBezTo>
                  <a:cubicBezTo>
                    <a:pt x="2295294" y="2929917"/>
                    <a:pt x="2297834" y="2922297"/>
                    <a:pt x="2300374" y="2917217"/>
                  </a:cubicBezTo>
                  <a:cubicBezTo>
                    <a:pt x="2295294" y="2913407"/>
                    <a:pt x="2292754" y="2910867"/>
                    <a:pt x="2288944" y="2907057"/>
                  </a:cubicBezTo>
                  <a:cubicBezTo>
                    <a:pt x="2290214" y="2905787"/>
                    <a:pt x="2290214" y="2904517"/>
                    <a:pt x="2291484" y="2903247"/>
                  </a:cubicBezTo>
                  <a:cubicBezTo>
                    <a:pt x="2301644" y="2909597"/>
                    <a:pt x="2311804" y="2915947"/>
                    <a:pt x="2318154" y="2919757"/>
                  </a:cubicBezTo>
                  <a:cubicBezTo>
                    <a:pt x="2328314" y="2918487"/>
                    <a:pt x="2337204" y="2918487"/>
                    <a:pt x="2346094" y="2917217"/>
                  </a:cubicBezTo>
                  <a:cubicBezTo>
                    <a:pt x="2354984" y="2915947"/>
                    <a:pt x="2363874" y="2912137"/>
                    <a:pt x="2374034" y="2909597"/>
                  </a:cubicBezTo>
                  <a:cubicBezTo>
                    <a:pt x="2375304" y="2912137"/>
                    <a:pt x="2376574" y="2913407"/>
                    <a:pt x="2377844" y="2915947"/>
                  </a:cubicBezTo>
                  <a:cubicBezTo>
                    <a:pt x="2381654" y="2910867"/>
                    <a:pt x="2384194" y="2905787"/>
                    <a:pt x="2389274" y="2896897"/>
                  </a:cubicBezTo>
                  <a:lnTo>
                    <a:pt x="2389274" y="2917217"/>
                  </a:lnTo>
                  <a:cubicBezTo>
                    <a:pt x="2400704" y="2909597"/>
                    <a:pt x="2409594" y="2903247"/>
                    <a:pt x="2417214" y="2896897"/>
                  </a:cubicBezTo>
                  <a:cubicBezTo>
                    <a:pt x="2422294" y="2905787"/>
                    <a:pt x="2426104" y="2914677"/>
                    <a:pt x="2429914" y="2922297"/>
                  </a:cubicBezTo>
                  <a:cubicBezTo>
                    <a:pt x="2431184" y="2922297"/>
                    <a:pt x="2431184" y="2921027"/>
                    <a:pt x="2432454" y="2921027"/>
                  </a:cubicBezTo>
                  <a:cubicBezTo>
                    <a:pt x="2431184" y="2915947"/>
                    <a:pt x="2429914" y="2910867"/>
                    <a:pt x="2427374" y="2904517"/>
                  </a:cubicBezTo>
                  <a:lnTo>
                    <a:pt x="2492144" y="2904517"/>
                  </a:lnTo>
                  <a:cubicBezTo>
                    <a:pt x="2498494" y="2893087"/>
                    <a:pt x="2512464" y="2891817"/>
                    <a:pt x="2523894" y="2903247"/>
                  </a:cubicBezTo>
                  <a:cubicBezTo>
                    <a:pt x="2540404" y="2919757"/>
                    <a:pt x="2542944" y="2919757"/>
                    <a:pt x="2553104" y="2895627"/>
                  </a:cubicBezTo>
                  <a:cubicBezTo>
                    <a:pt x="2558184" y="2898167"/>
                    <a:pt x="2563264" y="2900707"/>
                    <a:pt x="2569614" y="2904517"/>
                  </a:cubicBezTo>
                  <a:cubicBezTo>
                    <a:pt x="2577234" y="2888007"/>
                    <a:pt x="2589934" y="2888007"/>
                    <a:pt x="2605174" y="2893087"/>
                  </a:cubicBezTo>
                  <a:cubicBezTo>
                    <a:pt x="2612794" y="2895627"/>
                    <a:pt x="2621684" y="2890547"/>
                    <a:pt x="2630574" y="2888007"/>
                  </a:cubicBezTo>
                  <a:lnTo>
                    <a:pt x="2636924" y="2894357"/>
                  </a:lnTo>
                  <a:cubicBezTo>
                    <a:pt x="2644544" y="2891817"/>
                    <a:pt x="2650894" y="2890547"/>
                    <a:pt x="2657244" y="2888007"/>
                  </a:cubicBezTo>
                  <a:cubicBezTo>
                    <a:pt x="2658514" y="2891817"/>
                    <a:pt x="2658514" y="2894357"/>
                    <a:pt x="2659784" y="2900707"/>
                  </a:cubicBezTo>
                  <a:cubicBezTo>
                    <a:pt x="2664864" y="2895627"/>
                    <a:pt x="2668674" y="2890547"/>
                    <a:pt x="2675024" y="2884197"/>
                  </a:cubicBezTo>
                  <a:cubicBezTo>
                    <a:pt x="2680104" y="2890547"/>
                    <a:pt x="2683914" y="2896897"/>
                    <a:pt x="2688994" y="2903247"/>
                  </a:cubicBezTo>
                  <a:cubicBezTo>
                    <a:pt x="2697884" y="2903247"/>
                    <a:pt x="2711854" y="2910867"/>
                    <a:pt x="2714394" y="2890547"/>
                  </a:cubicBezTo>
                  <a:cubicBezTo>
                    <a:pt x="2714394" y="2888007"/>
                    <a:pt x="2722014" y="2884197"/>
                    <a:pt x="2725824" y="2882927"/>
                  </a:cubicBezTo>
                  <a:cubicBezTo>
                    <a:pt x="2733444" y="2881657"/>
                    <a:pt x="2741064" y="2880387"/>
                    <a:pt x="2748684" y="2880387"/>
                  </a:cubicBezTo>
                  <a:cubicBezTo>
                    <a:pt x="2746144" y="2875307"/>
                    <a:pt x="2743604" y="2871497"/>
                    <a:pt x="2739794" y="2865147"/>
                  </a:cubicBezTo>
                  <a:cubicBezTo>
                    <a:pt x="2749954" y="2867687"/>
                    <a:pt x="2757574" y="2867687"/>
                    <a:pt x="2763924" y="2870227"/>
                  </a:cubicBezTo>
                  <a:cubicBezTo>
                    <a:pt x="2777894" y="2876577"/>
                    <a:pt x="2789324" y="2876577"/>
                    <a:pt x="2803294" y="2866417"/>
                  </a:cubicBezTo>
                  <a:cubicBezTo>
                    <a:pt x="2800754" y="2865147"/>
                    <a:pt x="2798214" y="2862607"/>
                    <a:pt x="2795674" y="2861337"/>
                  </a:cubicBezTo>
                  <a:cubicBezTo>
                    <a:pt x="2796944" y="2857527"/>
                    <a:pt x="2799484" y="2853717"/>
                    <a:pt x="2800754" y="2849907"/>
                  </a:cubicBezTo>
                  <a:cubicBezTo>
                    <a:pt x="2805834" y="2834667"/>
                    <a:pt x="2818534" y="2844827"/>
                    <a:pt x="2827424" y="2841017"/>
                  </a:cubicBezTo>
                  <a:cubicBezTo>
                    <a:pt x="2827424" y="2841017"/>
                    <a:pt x="2832504" y="2846097"/>
                    <a:pt x="2833774" y="2849907"/>
                  </a:cubicBezTo>
                  <a:cubicBezTo>
                    <a:pt x="2837584" y="2857527"/>
                    <a:pt x="2840124" y="2866417"/>
                    <a:pt x="2843934" y="2875307"/>
                  </a:cubicBezTo>
                  <a:cubicBezTo>
                    <a:pt x="2866794" y="2861337"/>
                    <a:pt x="2887114" y="2866417"/>
                    <a:pt x="2907434" y="2868957"/>
                  </a:cubicBezTo>
                  <a:cubicBezTo>
                    <a:pt x="2902354" y="2866417"/>
                    <a:pt x="2898544" y="2863877"/>
                    <a:pt x="2894734" y="2861337"/>
                  </a:cubicBezTo>
                  <a:cubicBezTo>
                    <a:pt x="2894734" y="2860067"/>
                    <a:pt x="2896004" y="2858797"/>
                    <a:pt x="2896004" y="2857527"/>
                  </a:cubicBezTo>
                  <a:cubicBezTo>
                    <a:pt x="2901084" y="2858797"/>
                    <a:pt x="2907434" y="2861337"/>
                    <a:pt x="2912514" y="2862607"/>
                  </a:cubicBezTo>
                  <a:cubicBezTo>
                    <a:pt x="2912514" y="2861337"/>
                    <a:pt x="2912514" y="2860067"/>
                    <a:pt x="2911244" y="2858797"/>
                  </a:cubicBezTo>
                  <a:cubicBezTo>
                    <a:pt x="2915054" y="2857527"/>
                    <a:pt x="2921404" y="2854987"/>
                    <a:pt x="2922674" y="2856257"/>
                  </a:cubicBezTo>
                  <a:cubicBezTo>
                    <a:pt x="2930294" y="2871497"/>
                    <a:pt x="2942994" y="2860067"/>
                    <a:pt x="2954424" y="2863877"/>
                  </a:cubicBezTo>
                  <a:cubicBezTo>
                    <a:pt x="2951884" y="2853717"/>
                    <a:pt x="2950614" y="2846097"/>
                    <a:pt x="2949344" y="2841017"/>
                  </a:cubicBezTo>
                  <a:cubicBezTo>
                    <a:pt x="2954424" y="2835937"/>
                    <a:pt x="2959504" y="2832127"/>
                    <a:pt x="2967124" y="2827047"/>
                  </a:cubicBezTo>
                  <a:cubicBezTo>
                    <a:pt x="2967124" y="2833397"/>
                    <a:pt x="2965854" y="2839747"/>
                    <a:pt x="2965854" y="2846097"/>
                  </a:cubicBezTo>
                  <a:cubicBezTo>
                    <a:pt x="2965854" y="2852447"/>
                    <a:pt x="2967124" y="2858797"/>
                    <a:pt x="2969664" y="2862607"/>
                  </a:cubicBezTo>
                  <a:cubicBezTo>
                    <a:pt x="2970934" y="2865147"/>
                    <a:pt x="2978554" y="2862607"/>
                    <a:pt x="2983634" y="2861337"/>
                  </a:cubicBezTo>
                  <a:cubicBezTo>
                    <a:pt x="2992524" y="2857527"/>
                    <a:pt x="3001414" y="2852447"/>
                    <a:pt x="3010304" y="2862607"/>
                  </a:cubicBezTo>
                  <a:cubicBezTo>
                    <a:pt x="3011574" y="2863877"/>
                    <a:pt x="3016654" y="2862607"/>
                    <a:pt x="3019194" y="2860067"/>
                  </a:cubicBezTo>
                  <a:cubicBezTo>
                    <a:pt x="3025544" y="2853717"/>
                    <a:pt x="3030624" y="2844827"/>
                    <a:pt x="3038244" y="2858797"/>
                  </a:cubicBezTo>
                  <a:cubicBezTo>
                    <a:pt x="3039514" y="2860067"/>
                    <a:pt x="3047134" y="2860067"/>
                    <a:pt x="3050944" y="2858797"/>
                  </a:cubicBezTo>
                  <a:cubicBezTo>
                    <a:pt x="3059834" y="2854987"/>
                    <a:pt x="3067454" y="2851177"/>
                    <a:pt x="3076344" y="2846097"/>
                  </a:cubicBezTo>
                  <a:cubicBezTo>
                    <a:pt x="3075074" y="2849907"/>
                    <a:pt x="3073804" y="2852447"/>
                    <a:pt x="3073804" y="2854987"/>
                  </a:cubicBezTo>
                  <a:cubicBezTo>
                    <a:pt x="3083964" y="2860067"/>
                    <a:pt x="3092854" y="2862607"/>
                    <a:pt x="3100474" y="2851177"/>
                  </a:cubicBezTo>
                  <a:cubicBezTo>
                    <a:pt x="3103014" y="2847367"/>
                    <a:pt x="3111904" y="2847367"/>
                    <a:pt x="3118254" y="2846097"/>
                  </a:cubicBezTo>
                  <a:cubicBezTo>
                    <a:pt x="3114444" y="2842287"/>
                    <a:pt x="3109364" y="2839747"/>
                    <a:pt x="3104284" y="2835937"/>
                  </a:cubicBezTo>
                  <a:cubicBezTo>
                    <a:pt x="3125874" y="2823237"/>
                    <a:pt x="3128414" y="2824507"/>
                    <a:pt x="3128414" y="2842287"/>
                  </a:cubicBezTo>
                  <a:cubicBezTo>
                    <a:pt x="3130954" y="2837207"/>
                    <a:pt x="3132224" y="2833397"/>
                    <a:pt x="3136034" y="2825777"/>
                  </a:cubicBezTo>
                  <a:cubicBezTo>
                    <a:pt x="3155084" y="2827047"/>
                    <a:pt x="3174134" y="2829587"/>
                    <a:pt x="3194454" y="2830857"/>
                  </a:cubicBezTo>
                  <a:lnTo>
                    <a:pt x="3194454" y="2837207"/>
                  </a:lnTo>
                  <a:lnTo>
                    <a:pt x="3186834" y="2837207"/>
                  </a:lnTo>
                  <a:cubicBezTo>
                    <a:pt x="3171594" y="2838477"/>
                    <a:pt x="3156354" y="2838477"/>
                    <a:pt x="3141114" y="2839747"/>
                  </a:cubicBezTo>
                  <a:cubicBezTo>
                    <a:pt x="3146194" y="2842287"/>
                    <a:pt x="3152544" y="2846097"/>
                    <a:pt x="3157624" y="2848637"/>
                  </a:cubicBezTo>
                  <a:cubicBezTo>
                    <a:pt x="3160164" y="2842287"/>
                    <a:pt x="3161434" y="2843557"/>
                    <a:pt x="3167784" y="2846097"/>
                  </a:cubicBezTo>
                  <a:cubicBezTo>
                    <a:pt x="3176674" y="2848637"/>
                    <a:pt x="3186834" y="2848637"/>
                    <a:pt x="3196994" y="2849907"/>
                  </a:cubicBezTo>
                  <a:cubicBezTo>
                    <a:pt x="3202074" y="2849907"/>
                    <a:pt x="3207154" y="2851177"/>
                    <a:pt x="3213504" y="2852447"/>
                  </a:cubicBezTo>
                  <a:cubicBezTo>
                    <a:pt x="3214774" y="2848637"/>
                    <a:pt x="3217314" y="2843557"/>
                    <a:pt x="3219854" y="2837207"/>
                  </a:cubicBezTo>
                  <a:cubicBezTo>
                    <a:pt x="3233824" y="2860067"/>
                    <a:pt x="3243984" y="2858797"/>
                    <a:pt x="3260494" y="2835937"/>
                  </a:cubicBezTo>
                  <a:cubicBezTo>
                    <a:pt x="3260494" y="2839747"/>
                    <a:pt x="3261764" y="2842287"/>
                    <a:pt x="3261764" y="2844827"/>
                  </a:cubicBezTo>
                  <a:cubicBezTo>
                    <a:pt x="3266844" y="2844827"/>
                    <a:pt x="3270654" y="2844827"/>
                    <a:pt x="3275734" y="2843557"/>
                  </a:cubicBezTo>
                  <a:cubicBezTo>
                    <a:pt x="3274464" y="2846097"/>
                    <a:pt x="3273194" y="2848637"/>
                    <a:pt x="3271924" y="2849907"/>
                  </a:cubicBezTo>
                  <a:lnTo>
                    <a:pt x="3274464" y="2852447"/>
                  </a:lnTo>
                  <a:cubicBezTo>
                    <a:pt x="3278274" y="2848637"/>
                    <a:pt x="3282084" y="2844827"/>
                    <a:pt x="3288434" y="2839747"/>
                  </a:cubicBezTo>
                  <a:cubicBezTo>
                    <a:pt x="3293514" y="2842287"/>
                    <a:pt x="3299864" y="2844827"/>
                    <a:pt x="3304944" y="2847367"/>
                  </a:cubicBezTo>
                  <a:cubicBezTo>
                    <a:pt x="3310024" y="2843557"/>
                    <a:pt x="3316374" y="2839747"/>
                    <a:pt x="3322724" y="2835937"/>
                  </a:cubicBezTo>
                  <a:cubicBezTo>
                    <a:pt x="3331614" y="2853717"/>
                    <a:pt x="3343044" y="2856257"/>
                    <a:pt x="3353204" y="2843557"/>
                  </a:cubicBezTo>
                  <a:cubicBezTo>
                    <a:pt x="3368444" y="2844827"/>
                    <a:pt x="3381144" y="2846097"/>
                    <a:pt x="3390034" y="2846097"/>
                  </a:cubicBezTo>
                  <a:cubicBezTo>
                    <a:pt x="3391304" y="2837207"/>
                    <a:pt x="3392574" y="2830857"/>
                    <a:pt x="3393844" y="2824507"/>
                  </a:cubicBezTo>
                  <a:cubicBezTo>
                    <a:pt x="3398924" y="2825777"/>
                    <a:pt x="3402734" y="2827047"/>
                    <a:pt x="3407814" y="2828317"/>
                  </a:cubicBezTo>
                  <a:cubicBezTo>
                    <a:pt x="3410354" y="2829587"/>
                    <a:pt x="3412894" y="2832127"/>
                    <a:pt x="3415434" y="2833397"/>
                  </a:cubicBezTo>
                  <a:cubicBezTo>
                    <a:pt x="3411624" y="2834667"/>
                    <a:pt x="3407814" y="2834667"/>
                    <a:pt x="3404004" y="2835937"/>
                  </a:cubicBezTo>
                  <a:cubicBezTo>
                    <a:pt x="3415434" y="2846097"/>
                    <a:pt x="3424324" y="2843557"/>
                    <a:pt x="3433214" y="2835937"/>
                  </a:cubicBezTo>
                  <a:cubicBezTo>
                    <a:pt x="3429404" y="2846097"/>
                    <a:pt x="3440834" y="2844827"/>
                    <a:pt x="3442104" y="2844827"/>
                  </a:cubicBezTo>
                  <a:cubicBezTo>
                    <a:pt x="3458614" y="2838477"/>
                    <a:pt x="3473854" y="2834667"/>
                    <a:pt x="3491634" y="2844827"/>
                  </a:cubicBezTo>
                  <a:cubicBezTo>
                    <a:pt x="3494174" y="2832127"/>
                    <a:pt x="3496714" y="2821967"/>
                    <a:pt x="3497984" y="2811807"/>
                  </a:cubicBezTo>
                  <a:cubicBezTo>
                    <a:pt x="3504334" y="2813077"/>
                    <a:pt x="3509414" y="2813077"/>
                    <a:pt x="3515764" y="2814347"/>
                  </a:cubicBezTo>
                  <a:cubicBezTo>
                    <a:pt x="3520844" y="2814347"/>
                    <a:pt x="3525924" y="2815617"/>
                    <a:pt x="3531004" y="2815617"/>
                  </a:cubicBezTo>
                  <a:lnTo>
                    <a:pt x="3531004" y="2819427"/>
                  </a:lnTo>
                  <a:cubicBezTo>
                    <a:pt x="3525924" y="2820697"/>
                    <a:pt x="3522114" y="2821967"/>
                    <a:pt x="3517034" y="2823237"/>
                  </a:cubicBezTo>
                  <a:lnTo>
                    <a:pt x="3517034" y="2827047"/>
                  </a:lnTo>
                  <a:cubicBezTo>
                    <a:pt x="3534814" y="2830857"/>
                    <a:pt x="3551324" y="2834667"/>
                    <a:pt x="3569104" y="2837207"/>
                  </a:cubicBezTo>
                  <a:cubicBezTo>
                    <a:pt x="3572914" y="2838477"/>
                    <a:pt x="3577994" y="2834667"/>
                    <a:pt x="3584344" y="2830857"/>
                  </a:cubicBezTo>
                  <a:cubicBezTo>
                    <a:pt x="3586884" y="2832127"/>
                    <a:pt x="3593234" y="2834667"/>
                    <a:pt x="3600854" y="2835937"/>
                  </a:cubicBezTo>
                  <a:cubicBezTo>
                    <a:pt x="3619904" y="2838477"/>
                    <a:pt x="3640224" y="2841017"/>
                    <a:pt x="3655464" y="2824507"/>
                  </a:cubicBezTo>
                  <a:cubicBezTo>
                    <a:pt x="3656734" y="2838477"/>
                    <a:pt x="3669434" y="2829587"/>
                    <a:pt x="3675784" y="2834667"/>
                  </a:cubicBezTo>
                  <a:cubicBezTo>
                    <a:pt x="3675784" y="2834667"/>
                    <a:pt x="3682134" y="2829587"/>
                    <a:pt x="3684674" y="2827047"/>
                  </a:cubicBezTo>
                  <a:cubicBezTo>
                    <a:pt x="3684674" y="2827047"/>
                    <a:pt x="3683404" y="2825777"/>
                    <a:pt x="3683404" y="2824507"/>
                  </a:cubicBezTo>
                  <a:cubicBezTo>
                    <a:pt x="3685944" y="2825777"/>
                    <a:pt x="3687214" y="2829587"/>
                    <a:pt x="3689754" y="2828317"/>
                  </a:cubicBezTo>
                  <a:cubicBezTo>
                    <a:pt x="3701184" y="2828317"/>
                    <a:pt x="3711344" y="2827047"/>
                    <a:pt x="3718964" y="2827047"/>
                  </a:cubicBezTo>
                  <a:cubicBezTo>
                    <a:pt x="3725314" y="2830857"/>
                    <a:pt x="3729124" y="2834667"/>
                    <a:pt x="3731664" y="2833397"/>
                  </a:cubicBezTo>
                  <a:cubicBezTo>
                    <a:pt x="3746904" y="2832127"/>
                    <a:pt x="3760874" y="2828317"/>
                    <a:pt x="3774844" y="2828317"/>
                  </a:cubicBezTo>
                  <a:cubicBezTo>
                    <a:pt x="3788814" y="2835937"/>
                    <a:pt x="3786274" y="2821967"/>
                    <a:pt x="3783734" y="2814347"/>
                  </a:cubicBezTo>
                  <a:cubicBezTo>
                    <a:pt x="3788814" y="2809267"/>
                    <a:pt x="3793894" y="2805457"/>
                    <a:pt x="3795164" y="2804187"/>
                  </a:cubicBezTo>
                  <a:cubicBezTo>
                    <a:pt x="3802784" y="2804187"/>
                    <a:pt x="3807864" y="2805457"/>
                    <a:pt x="3811674" y="2804187"/>
                  </a:cubicBezTo>
                  <a:cubicBezTo>
                    <a:pt x="3816754" y="2800377"/>
                    <a:pt x="3820564" y="2794027"/>
                    <a:pt x="3826914" y="2786407"/>
                  </a:cubicBezTo>
                  <a:cubicBezTo>
                    <a:pt x="3834534" y="2785137"/>
                    <a:pt x="3847234" y="2782597"/>
                    <a:pt x="3861204" y="2780057"/>
                  </a:cubicBezTo>
                  <a:cubicBezTo>
                    <a:pt x="3861204" y="2780057"/>
                    <a:pt x="3861204" y="2777517"/>
                    <a:pt x="3862474" y="2774977"/>
                  </a:cubicBezTo>
                  <a:cubicBezTo>
                    <a:pt x="3867554" y="2767357"/>
                    <a:pt x="3880254" y="2764817"/>
                    <a:pt x="3872634" y="2750847"/>
                  </a:cubicBezTo>
                  <a:cubicBezTo>
                    <a:pt x="3871364" y="2748307"/>
                    <a:pt x="3871364" y="2740687"/>
                    <a:pt x="3873904" y="2738147"/>
                  </a:cubicBezTo>
                  <a:cubicBezTo>
                    <a:pt x="3882794" y="2726717"/>
                    <a:pt x="3882794" y="2725447"/>
                    <a:pt x="3867554" y="2720367"/>
                  </a:cubicBezTo>
                  <a:cubicBezTo>
                    <a:pt x="3868824" y="2711477"/>
                    <a:pt x="3859934" y="2700047"/>
                    <a:pt x="3872634" y="2698777"/>
                  </a:cubicBezTo>
                  <a:cubicBezTo>
                    <a:pt x="3876444" y="2691157"/>
                    <a:pt x="3877714" y="2687347"/>
                    <a:pt x="3880254" y="2683537"/>
                  </a:cubicBezTo>
                  <a:cubicBezTo>
                    <a:pt x="3881524" y="2680997"/>
                    <a:pt x="3885334" y="2678457"/>
                    <a:pt x="3885334" y="2675917"/>
                  </a:cubicBezTo>
                  <a:cubicBezTo>
                    <a:pt x="3885334" y="2670837"/>
                    <a:pt x="3882794" y="2664487"/>
                    <a:pt x="3884064" y="2660677"/>
                  </a:cubicBezTo>
                  <a:cubicBezTo>
                    <a:pt x="3887874" y="2646707"/>
                    <a:pt x="3889144" y="2634007"/>
                    <a:pt x="3866284" y="2628927"/>
                  </a:cubicBezTo>
                  <a:cubicBezTo>
                    <a:pt x="3875174" y="2625117"/>
                    <a:pt x="3878984" y="2622577"/>
                    <a:pt x="3885334" y="2620037"/>
                  </a:cubicBezTo>
                  <a:cubicBezTo>
                    <a:pt x="3875174" y="2614957"/>
                    <a:pt x="3866284" y="2611147"/>
                    <a:pt x="3854854" y="2606067"/>
                  </a:cubicBezTo>
                  <a:lnTo>
                    <a:pt x="3866284" y="2606067"/>
                  </a:lnTo>
                  <a:lnTo>
                    <a:pt x="3866284" y="2602257"/>
                  </a:lnTo>
                  <a:cubicBezTo>
                    <a:pt x="3859934" y="2602257"/>
                    <a:pt x="3854854" y="2600987"/>
                    <a:pt x="3848504" y="2600987"/>
                  </a:cubicBezTo>
                  <a:cubicBezTo>
                    <a:pt x="3848504" y="2602257"/>
                    <a:pt x="3848504" y="2603527"/>
                    <a:pt x="3847234" y="2604797"/>
                  </a:cubicBezTo>
                  <a:cubicBezTo>
                    <a:pt x="3845964" y="2602257"/>
                    <a:pt x="3844694" y="2599717"/>
                    <a:pt x="3843424" y="2595907"/>
                  </a:cubicBezTo>
                  <a:cubicBezTo>
                    <a:pt x="3876444" y="2588287"/>
                    <a:pt x="4097424" y="2564157"/>
                    <a:pt x="4077104" y="2560347"/>
                  </a:cubicBezTo>
                  <a:cubicBezTo>
                    <a:pt x="4087264" y="2551457"/>
                    <a:pt x="4083454" y="2536217"/>
                    <a:pt x="4101234" y="2534947"/>
                  </a:cubicBezTo>
                  <a:cubicBezTo>
                    <a:pt x="4106314" y="2534947"/>
                    <a:pt x="4115204" y="2526057"/>
                    <a:pt x="4116474" y="2519707"/>
                  </a:cubicBezTo>
                  <a:cubicBezTo>
                    <a:pt x="4119014" y="2510817"/>
                    <a:pt x="4116474" y="2499387"/>
                    <a:pt x="4119014" y="2490497"/>
                  </a:cubicBezTo>
                  <a:cubicBezTo>
                    <a:pt x="4121554" y="2477797"/>
                    <a:pt x="4126634" y="2465097"/>
                    <a:pt x="4130444" y="2454937"/>
                  </a:cubicBezTo>
                  <a:cubicBezTo>
                    <a:pt x="4126634" y="2448587"/>
                    <a:pt x="4122824" y="2442237"/>
                    <a:pt x="4120284" y="2438427"/>
                  </a:cubicBezTo>
                  <a:cubicBezTo>
                    <a:pt x="4125364" y="2434617"/>
                    <a:pt x="4127904" y="2432077"/>
                    <a:pt x="4131714" y="2430807"/>
                  </a:cubicBezTo>
                  <a:cubicBezTo>
                    <a:pt x="4130444" y="2429537"/>
                    <a:pt x="4130444" y="2428267"/>
                    <a:pt x="4129174" y="2426997"/>
                  </a:cubicBezTo>
                  <a:cubicBezTo>
                    <a:pt x="4125364" y="2428267"/>
                    <a:pt x="4121554" y="2429537"/>
                    <a:pt x="4117744" y="2430807"/>
                  </a:cubicBezTo>
                  <a:cubicBezTo>
                    <a:pt x="4139334" y="2413027"/>
                    <a:pt x="4144414" y="2380007"/>
                    <a:pt x="4126634" y="2364767"/>
                  </a:cubicBezTo>
                  <a:cubicBezTo>
                    <a:pt x="4125364" y="2367307"/>
                    <a:pt x="4122824" y="2369847"/>
                    <a:pt x="4121554" y="2372387"/>
                  </a:cubicBezTo>
                  <a:cubicBezTo>
                    <a:pt x="4116474" y="2363497"/>
                    <a:pt x="4102504" y="2360957"/>
                    <a:pt x="4108854" y="2346987"/>
                  </a:cubicBezTo>
                  <a:cubicBezTo>
                    <a:pt x="4108854" y="2346987"/>
                    <a:pt x="4107584" y="2344447"/>
                    <a:pt x="4106314" y="2344447"/>
                  </a:cubicBezTo>
                  <a:cubicBezTo>
                    <a:pt x="4099964" y="2341907"/>
                    <a:pt x="4101234" y="2338097"/>
                    <a:pt x="4098694" y="2333017"/>
                  </a:cubicBezTo>
                  <a:cubicBezTo>
                    <a:pt x="4094884" y="2321587"/>
                    <a:pt x="4096154" y="2310157"/>
                    <a:pt x="4096154" y="2299997"/>
                  </a:cubicBezTo>
                  <a:lnTo>
                    <a:pt x="4096154" y="2254277"/>
                  </a:lnTo>
                  <a:cubicBezTo>
                    <a:pt x="4096154" y="2244117"/>
                    <a:pt x="4101234" y="2239037"/>
                    <a:pt x="4111394" y="2241577"/>
                  </a:cubicBezTo>
                  <a:cubicBezTo>
                    <a:pt x="4111394" y="2241577"/>
                    <a:pt x="4112664" y="2240307"/>
                    <a:pt x="4113934" y="2240307"/>
                  </a:cubicBezTo>
                  <a:cubicBezTo>
                    <a:pt x="4110124" y="2237767"/>
                    <a:pt x="4107584" y="2236497"/>
                    <a:pt x="4105044" y="2233957"/>
                  </a:cubicBezTo>
                  <a:cubicBezTo>
                    <a:pt x="4105044" y="2232687"/>
                    <a:pt x="4106314" y="2231417"/>
                    <a:pt x="4106314" y="2230147"/>
                  </a:cubicBezTo>
                  <a:cubicBezTo>
                    <a:pt x="4115204" y="2232687"/>
                    <a:pt x="4124094" y="2236497"/>
                    <a:pt x="4130444" y="2239037"/>
                  </a:cubicBezTo>
                  <a:cubicBezTo>
                    <a:pt x="4138064" y="2228877"/>
                    <a:pt x="4144414" y="2221257"/>
                    <a:pt x="4149494" y="2216177"/>
                  </a:cubicBezTo>
                  <a:lnTo>
                    <a:pt x="4149494" y="2193317"/>
                  </a:lnTo>
                  <a:cubicBezTo>
                    <a:pt x="4146954" y="2193317"/>
                    <a:pt x="4143144" y="2194587"/>
                    <a:pt x="4139334" y="2194587"/>
                  </a:cubicBezTo>
                  <a:cubicBezTo>
                    <a:pt x="4136794" y="2188237"/>
                    <a:pt x="4135524" y="2181887"/>
                    <a:pt x="4132984" y="2172997"/>
                  </a:cubicBezTo>
                  <a:cubicBezTo>
                    <a:pt x="4139334" y="2176807"/>
                    <a:pt x="4141874" y="2179347"/>
                    <a:pt x="4144414" y="2180617"/>
                  </a:cubicBezTo>
                  <a:cubicBezTo>
                    <a:pt x="4146954" y="2179347"/>
                    <a:pt x="4150764" y="2178077"/>
                    <a:pt x="4154574" y="2175537"/>
                  </a:cubicBezTo>
                  <a:cubicBezTo>
                    <a:pt x="4153304" y="2174267"/>
                    <a:pt x="4152034" y="2172997"/>
                    <a:pt x="4152034" y="2171727"/>
                  </a:cubicBezTo>
                  <a:cubicBezTo>
                    <a:pt x="4148224" y="2171727"/>
                    <a:pt x="4144414" y="2170457"/>
                    <a:pt x="4143144" y="2170457"/>
                  </a:cubicBezTo>
                  <a:cubicBezTo>
                    <a:pt x="4145684" y="2162837"/>
                    <a:pt x="4150764" y="2155217"/>
                    <a:pt x="4148224" y="2151407"/>
                  </a:cubicBezTo>
                  <a:cubicBezTo>
                    <a:pt x="4141874" y="2134897"/>
                    <a:pt x="4148224" y="2122197"/>
                    <a:pt x="4154574" y="2108227"/>
                  </a:cubicBezTo>
                  <a:cubicBezTo>
                    <a:pt x="4155844" y="2104417"/>
                    <a:pt x="4154574" y="2100607"/>
                    <a:pt x="4154574" y="2096797"/>
                  </a:cubicBezTo>
                  <a:cubicBezTo>
                    <a:pt x="4155844" y="2080287"/>
                    <a:pt x="4157114" y="2065047"/>
                    <a:pt x="4158384" y="2042187"/>
                  </a:cubicBezTo>
                  <a:cubicBezTo>
                    <a:pt x="4153304" y="2039647"/>
                    <a:pt x="4145684" y="2033297"/>
                    <a:pt x="4136794" y="2028217"/>
                  </a:cubicBezTo>
                  <a:cubicBezTo>
                    <a:pt x="4129174" y="2024407"/>
                    <a:pt x="4121554" y="2023137"/>
                    <a:pt x="4113934" y="2020597"/>
                  </a:cubicBezTo>
                  <a:cubicBezTo>
                    <a:pt x="4110124" y="2019327"/>
                    <a:pt x="4105044" y="2020597"/>
                    <a:pt x="4101234" y="2019327"/>
                  </a:cubicBezTo>
                  <a:cubicBezTo>
                    <a:pt x="4069484" y="2015517"/>
                    <a:pt x="4036464" y="2010437"/>
                    <a:pt x="4004714" y="2006627"/>
                  </a:cubicBezTo>
                  <a:cubicBezTo>
                    <a:pt x="3978044" y="2002817"/>
                    <a:pt x="3951374" y="1999007"/>
                    <a:pt x="3925974" y="1995197"/>
                  </a:cubicBezTo>
                  <a:cubicBezTo>
                    <a:pt x="3919624" y="1993927"/>
                    <a:pt x="3913274" y="1991387"/>
                    <a:pt x="3905654" y="1991387"/>
                  </a:cubicBezTo>
                  <a:cubicBezTo>
                    <a:pt x="3889144" y="1990117"/>
                    <a:pt x="3871364" y="1990117"/>
                    <a:pt x="3854854" y="1990117"/>
                  </a:cubicBezTo>
                  <a:cubicBezTo>
                    <a:pt x="3845964" y="1990117"/>
                    <a:pt x="3838344" y="1990117"/>
                    <a:pt x="3829454" y="1988847"/>
                  </a:cubicBezTo>
                  <a:cubicBezTo>
                    <a:pt x="3814214" y="1987577"/>
                    <a:pt x="3798974" y="1985037"/>
                    <a:pt x="3783734" y="1983767"/>
                  </a:cubicBezTo>
                  <a:lnTo>
                    <a:pt x="3783734" y="1979957"/>
                  </a:lnTo>
                  <a:cubicBezTo>
                    <a:pt x="3821834" y="1977417"/>
                    <a:pt x="3861204" y="1973607"/>
                    <a:pt x="3900574" y="1981227"/>
                  </a:cubicBezTo>
                  <a:cubicBezTo>
                    <a:pt x="3899304" y="1977417"/>
                    <a:pt x="3898034" y="1973607"/>
                    <a:pt x="3896764" y="1971067"/>
                  </a:cubicBezTo>
                  <a:cubicBezTo>
                    <a:pt x="3905654" y="1969797"/>
                    <a:pt x="3912004" y="1962177"/>
                    <a:pt x="3920894" y="1971067"/>
                  </a:cubicBezTo>
                  <a:cubicBezTo>
                    <a:pt x="3922164" y="1972337"/>
                    <a:pt x="3929784" y="1968527"/>
                    <a:pt x="3934864" y="1967257"/>
                  </a:cubicBezTo>
                  <a:lnTo>
                    <a:pt x="3934864" y="1964717"/>
                  </a:lnTo>
                  <a:lnTo>
                    <a:pt x="3923434" y="1964717"/>
                  </a:lnTo>
                  <a:cubicBezTo>
                    <a:pt x="3936134" y="1954557"/>
                    <a:pt x="3945024" y="1945667"/>
                    <a:pt x="3953914" y="1939317"/>
                  </a:cubicBezTo>
                  <a:cubicBezTo>
                    <a:pt x="3961534" y="1940587"/>
                    <a:pt x="3969154" y="1941857"/>
                    <a:pt x="3974234" y="1943127"/>
                  </a:cubicBezTo>
                  <a:cubicBezTo>
                    <a:pt x="3975504" y="1918997"/>
                    <a:pt x="3955184" y="1917727"/>
                    <a:pt x="3939944" y="1907567"/>
                  </a:cubicBezTo>
                  <a:cubicBezTo>
                    <a:pt x="3946294" y="1903757"/>
                    <a:pt x="3950104" y="1899947"/>
                    <a:pt x="3955184" y="1898677"/>
                  </a:cubicBezTo>
                  <a:cubicBezTo>
                    <a:pt x="3969154" y="1894867"/>
                    <a:pt x="3986934" y="1905027"/>
                    <a:pt x="3995824" y="1883437"/>
                  </a:cubicBezTo>
                  <a:cubicBezTo>
                    <a:pt x="3997094" y="1882167"/>
                    <a:pt x="4000904" y="1882167"/>
                    <a:pt x="4007254" y="1879627"/>
                  </a:cubicBezTo>
                  <a:cubicBezTo>
                    <a:pt x="4003444" y="1875817"/>
                    <a:pt x="3999634" y="1873277"/>
                    <a:pt x="3997094" y="1870737"/>
                  </a:cubicBezTo>
                  <a:cubicBezTo>
                    <a:pt x="3999634" y="1869467"/>
                    <a:pt x="4003444" y="1868197"/>
                    <a:pt x="4003444" y="1868197"/>
                  </a:cubicBezTo>
                  <a:cubicBezTo>
                    <a:pt x="4012334" y="1874547"/>
                    <a:pt x="4018684" y="1879627"/>
                    <a:pt x="4026304" y="1884707"/>
                  </a:cubicBezTo>
                  <a:cubicBezTo>
                    <a:pt x="4027574" y="1883437"/>
                    <a:pt x="4028844" y="1882167"/>
                    <a:pt x="4030114" y="1879627"/>
                  </a:cubicBezTo>
                  <a:cubicBezTo>
                    <a:pt x="4026304" y="1874547"/>
                    <a:pt x="4023764" y="1869467"/>
                    <a:pt x="4019954" y="1864387"/>
                  </a:cubicBezTo>
                  <a:cubicBezTo>
                    <a:pt x="4036464" y="1852957"/>
                    <a:pt x="4037734" y="1846607"/>
                    <a:pt x="4025034" y="1814857"/>
                  </a:cubicBezTo>
                  <a:cubicBezTo>
                    <a:pt x="4033924" y="1813587"/>
                    <a:pt x="4042814" y="1811047"/>
                    <a:pt x="4050434" y="1809777"/>
                  </a:cubicBezTo>
                  <a:cubicBezTo>
                    <a:pt x="4051704" y="1800887"/>
                    <a:pt x="4056784" y="1791997"/>
                    <a:pt x="4055514" y="1784377"/>
                  </a:cubicBezTo>
                  <a:cubicBezTo>
                    <a:pt x="4051704" y="1761517"/>
                    <a:pt x="4074564" y="1751357"/>
                    <a:pt x="4079644" y="1732307"/>
                  </a:cubicBezTo>
                  <a:cubicBezTo>
                    <a:pt x="4079644" y="1731037"/>
                    <a:pt x="4084724" y="1729767"/>
                    <a:pt x="4085994" y="1731037"/>
                  </a:cubicBezTo>
                  <a:cubicBezTo>
                    <a:pt x="4097424" y="1734847"/>
                    <a:pt x="4101234" y="1725957"/>
                    <a:pt x="4105044" y="1719607"/>
                  </a:cubicBezTo>
                  <a:cubicBezTo>
                    <a:pt x="4106314" y="1717067"/>
                    <a:pt x="4107584" y="1714527"/>
                    <a:pt x="4108854" y="1713257"/>
                  </a:cubicBezTo>
                  <a:cubicBezTo>
                    <a:pt x="4120284" y="1706907"/>
                    <a:pt x="4131714" y="1701827"/>
                    <a:pt x="4144414" y="1695477"/>
                  </a:cubicBezTo>
                  <a:cubicBezTo>
                    <a:pt x="4131714" y="1676427"/>
                    <a:pt x="4115204" y="1685317"/>
                    <a:pt x="4101234" y="1682777"/>
                  </a:cubicBezTo>
                  <a:lnTo>
                    <a:pt x="4101234" y="1677697"/>
                  </a:lnTo>
                  <a:cubicBezTo>
                    <a:pt x="4110124" y="1676427"/>
                    <a:pt x="4119014" y="1675157"/>
                    <a:pt x="4129174" y="1673887"/>
                  </a:cubicBezTo>
                  <a:cubicBezTo>
                    <a:pt x="4122824" y="1672617"/>
                    <a:pt x="4117744" y="1671347"/>
                    <a:pt x="4112664" y="1670077"/>
                  </a:cubicBezTo>
                  <a:cubicBezTo>
                    <a:pt x="4119014" y="1663727"/>
                    <a:pt x="4124094" y="1657377"/>
                    <a:pt x="4130444" y="1652297"/>
                  </a:cubicBezTo>
                  <a:cubicBezTo>
                    <a:pt x="4131714" y="1651027"/>
                    <a:pt x="4135524" y="1649757"/>
                    <a:pt x="4136794" y="1649757"/>
                  </a:cubicBezTo>
                  <a:cubicBezTo>
                    <a:pt x="4140604" y="1651027"/>
                    <a:pt x="4144414" y="1654837"/>
                    <a:pt x="4146954" y="1657377"/>
                  </a:cubicBezTo>
                  <a:cubicBezTo>
                    <a:pt x="4148224" y="1653567"/>
                    <a:pt x="4149494" y="1648487"/>
                    <a:pt x="4152034" y="1644677"/>
                  </a:cubicBezTo>
                  <a:cubicBezTo>
                    <a:pt x="4157114" y="1638327"/>
                    <a:pt x="4163464" y="1633247"/>
                    <a:pt x="4168544" y="1628167"/>
                  </a:cubicBezTo>
                  <a:cubicBezTo>
                    <a:pt x="4174894" y="1635787"/>
                    <a:pt x="4181244" y="1643407"/>
                    <a:pt x="4187594" y="1652297"/>
                  </a:cubicBezTo>
                  <a:cubicBezTo>
                    <a:pt x="4188864" y="1652297"/>
                    <a:pt x="4190134" y="1651027"/>
                    <a:pt x="4190134" y="1651027"/>
                  </a:cubicBezTo>
                  <a:cubicBezTo>
                    <a:pt x="4188864" y="1638327"/>
                    <a:pt x="4188864" y="1625627"/>
                    <a:pt x="4187594" y="1612927"/>
                  </a:cubicBezTo>
                  <a:cubicBezTo>
                    <a:pt x="4192674" y="1614197"/>
                    <a:pt x="4196484" y="1614197"/>
                    <a:pt x="4200294" y="1615467"/>
                  </a:cubicBezTo>
                  <a:cubicBezTo>
                    <a:pt x="4201564" y="1614197"/>
                    <a:pt x="4201564" y="1612927"/>
                    <a:pt x="4202834" y="1612927"/>
                  </a:cubicBezTo>
                  <a:cubicBezTo>
                    <a:pt x="4199024" y="1611657"/>
                    <a:pt x="4196484" y="1610387"/>
                    <a:pt x="4192674" y="1609117"/>
                  </a:cubicBezTo>
                  <a:cubicBezTo>
                    <a:pt x="4199024" y="1601497"/>
                    <a:pt x="4202834" y="1596417"/>
                    <a:pt x="4204104" y="1595147"/>
                  </a:cubicBezTo>
                  <a:lnTo>
                    <a:pt x="4204104" y="1571017"/>
                  </a:lnTo>
                  <a:cubicBezTo>
                    <a:pt x="4201564" y="1569747"/>
                    <a:pt x="4199024" y="1567207"/>
                    <a:pt x="4195214" y="1565937"/>
                  </a:cubicBezTo>
                  <a:cubicBezTo>
                    <a:pt x="4192674" y="1564667"/>
                    <a:pt x="4190134" y="1563397"/>
                    <a:pt x="4187594" y="1563397"/>
                  </a:cubicBezTo>
                  <a:cubicBezTo>
                    <a:pt x="4190134" y="1560857"/>
                    <a:pt x="4195214" y="1557047"/>
                    <a:pt x="4196484" y="1557047"/>
                  </a:cubicBezTo>
                  <a:cubicBezTo>
                    <a:pt x="4205374" y="1562127"/>
                    <a:pt x="4202834" y="1548157"/>
                    <a:pt x="4207914" y="1549427"/>
                  </a:cubicBezTo>
                  <a:cubicBezTo>
                    <a:pt x="4207914" y="1545617"/>
                    <a:pt x="4207914" y="1537997"/>
                    <a:pt x="4206644" y="1537997"/>
                  </a:cubicBezTo>
                  <a:cubicBezTo>
                    <a:pt x="4190134" y="1531647"/>
                    <a:pt x="4192674" y="1517677"/>
                    <a:pt x="4188864" y="1508787"/>
                  </a:cubicBezTo>
                  <a:close/>
                  <a:moveTo>
                    <a:pt x="227734" y="988087"/>
                  </a:moveTo>
                  <a:lnTo>
                    <a:pt x="264564" y="988087"/>
                  </a:lnTo>
                  <a:cubicBezTo>
                    <a:pt x="255674" y="999517"/>
                    <a:pt x="234084" y="999517"/>
                    <a:pt x="227734" y="988087"/>
                  </a:cubicBezTo>
                  <a:close/>
                  <a:moveTo>
                    <a:pt x="481734" y="1504977"/>
                  </a:moveTo>
                  <a:lnTo>
                    <a:pt x="481734" y="1499897"/>
                  </a:lnTo>
                  <a:cubicBezTo>
                    <a:pt x="498244" y="1498627"/>
                    <a:pt x="516024" y="1497357"/>
                    <a:pt x="532534" y="1497357"/>
                  </a:cubicBezTo>
                  <a:cubicBezTo>
                    <a:pt x="514754" y="1497357"/>
                    <a:pt x="499514" y="1512597"/>
                    <a:pt x="481734" y="1504977"/>
                  </a:cubicBezTo>
                  <a:close/>
                  <a:moveTo>
                    <a:pt x="175664" y="2120927"/>
                  </a:moveTo>
                  <a:cubicBezTo>
                    <a:pt x="183284" y="2113307"/>
                    <a:pt x="189634" y="2108227"/>
                    <a:pt x="192174" y="2104417"/>
                  </a:cubicBezTo>
                  <a:cubicBezTo>
                    <a:pt x="198524" y="2109497"/>
                    <a:pt x="202334" y="2113307"/>
                    <a:pt x="206144" y="2117117"/>
                  </a:cubicBezTo>
                  <a:cubicBezTo>
                    <a:pt x="197254" y="2117117"/>
                    <a:pt x="188364" y="2118387"/>
                    <a:pt x="175664" y="2120927"/>
                  </a:cubicBezTo>
                  <a:close/>
                  <a:moveTo>
                    <a:pt x="264564" y="2114577"/>
                  </a:moveTo>
                  <a:lnTo>
                    <a:pt x="231544" y="2114577"/>
                  </a:lnTo>
                  <a:cubicBezTo>
                    <a:pt x="230274" y="2114577"/>
                    <a:pt x="229004" y="2109497"/>
                    <a:pt x="226464" y="2105687"/>
                  </a:cubicBezTo>
                  <a:cubicBezTo>
                    <a:pt x="241704" y="2106957"/>
                    <a:pt x="253134" y="2108227"/>
                    <a:pt x="264564" y="2109497"/>
                  </a:cubicBezTo>
                  <a:lnTo>
                    <a:pt x="264564" y="2114577"/>
                  </a:lnTo>
                  <a:close/>
                  <a:moveTo>
                    <a:pt x="273454" y="2113307"/>
                  </a:moveTo>
                  <a:cubicBezTo>
                    <a:pt x="272184" y="2112037"/>
                    <a:pt x="272184" y="2110767"/>
                    <a:pt x="270914" y="2110767"/>
                  </a:cubicBezTo>
                  <a:cubicBezTo>
                    <a:pt x="275994" y="2106957"/>
                    <a:pt x="282344" y="2104417"/>
                    <a:pt x="287424" y="2100607"/>
                  </a:cubicBezTo>
                  <a:cubicBezTo>
                    <a:pt x="291234" y="2096797"/>
                    <a:pt x="292504" y="2090447"/>
                    <a:pt x="296314" y="2084097"/>
                  </a:cubicBezTo>
                  <a:cubicBezTo>
                    <a:pt x="306474" y="2104417"/>
                    <a:pt x="328064" y="2098067"/>
                    <a:pt x="347114" y="2103147"/>
                  </a:cubicBezTo>
                  <a:cubicBezTo>
                    <a:pt x="321714" y="2105687"/>
                    <a:pt x="297584" y="2109497"/>
                    <a:pt x="273454" y="2113307"/>
                  </a:cubicBezTo>
                  <a:close/>
                  <a:moveTo>
                    <a:pt x="107084" y="2425727"/>
                  </a:moveTo>
                  <a:cubicBezTo>
                    <a:pt x="108354" y="2425727"/>
                    <a:pt x="108354" y="2425727"/>
                    <a:pt x="107084" y="2425727"/>
                  </a:cubicBezTo>
                  <a:close/>
                  <a:moveTo>
                    <a:pt x="338224" y="2607337"/>
                  </a:moveTo>
                  <a:cubicBezTo>
                    <a:pt x="336954" y="2598447"/>
                    <a:pt x="335684" y="2592097"/>
                    <a:pt x="334414" y="2583207"/>
                  </a:cubicBezTo>
                  <a:cubicBezTo>
                    <a:pt x="343304" y="2585747"/>
                    <a:pt x="348384" y="2587017"/>
                    <a:pt x="353464" y="2589557"/>
                  </a:cubicBezTo>
                  <a:cubicBezTo>
                    <a:pt x="348384" y="2594637"/>
                    <a:pt x="344574" y="2599717"/>
                    <a:pt x="338224" y="2607337"/>
                  </a:cubicBezTo>
                  <a:close/>
                  <a:moveTo>
                    <a:pt x="629054" y="1047777"/>
                  </a:moveTo>
                  <a:cubicBezTo>
                    <a:pt x="620164" y="1049047"/>
                    <a:pt x="611274" y="1052857"/>
                    <a:pt x="603654" y="1052857"/>
                  </a:cubicBezTo>
                  <a:cubicBezTo>
                    <a:pt x="594764" y="1054127"/>
                    <a:pt x="585874" y="1052857"/>
                    <a:pt x="575714" y="1052857"/>
                  </a:cubicBezTo>
                  <a:cubicBezTo>
                    <a:pt x="574444" y="1051587"/>
                    <a:pt x="573174" y="1047777"/>
                    <a:pt x="571904" y="1043967"/>
                  </a:cubicBezTo>
                  <a:cubicBezTo>
                    <a:pt x="580794" y="1041427"/>
                    <a:pt x="589684" y="1037617"/>
                    <a:pt x="599844" y="1035077"/>
                  </a:cubicBezTo>
                  <a:cubicBezTo>
                    <a:pt x="599844" y="1038887"/>
                    <a:pt x="598574" y="1041427"/>
                    <a:pt x="598574" y="1045237"/>
                  </a:cubicBezTo>
                  <a:cubicBezTo>
                    <a:pt x="610004" y="1037617"/>
                    <a:pt x="620164" y="1038887"/>
                    <a:pt x="629054" y="1047777"/>
                  </a:cubicBezTo>
                  <a:cubicBezTo>
                    <a:pt x="643024" y="1037617"/>
                    <a:pt x="645564" y="1038887"/>
                    <a:pt x="649374" y="1060477"/>
                  </a:cubicBezTo>
                  <a:cubicBezTo>
                    <a:pt x="641754" y="1055397"/>
                    <a:pt x="635404" y="1051587"/>
                    <a:pt x="629054" y="1047777"/>
                  </a:cubicBezTo>
                  <a:close/>
                  <a:moveTo>
                    <a:pt x="677314" y="1045237"/>
                  </a:moveTo>
                  <a:cubicBezTo>
                    <a:pt x="679854" y="1042697"/>
                    <a:pt x="682394" y="1040157"/>
                    <a:pt x="683664" y="1037617"/>
                  </a:cubicBezTo>
                  <a:cubicBezTo>
                    <a:pt x="692554" y="1049047"/>
                    <a:pt x="692554" y="1049047"/>
                    <a:pt x="673504" y="1057937"/>
                  </a:cubicBezTo>
                  <a:lnTo>
                    <a:pt x="654454" y="1042697"/>
                  </a:lnTo>
                  <a:cubicBezTo>
                    <a:pt x="667154" y="1032537"/>
                    <a:pt x="674774" y="1032537"/>
                    <a:pt x="677314" y="1045237"/>
                  </a:cubicBezTo>
                  <a:close/>
                  <a:moveTo>
                    <a:pt x="687474" y="2741957"/>
                  </a:moveTo>
                  <a:cubicBezTo>
                    <a:pt x="688744" y="2740687"/>
                    <a:pt x="690014" y="2740687"/>
                    <a:pt x="691284" y="2739417"/>
                  </a:cubicBezTo>
                  <a:cubicBezTo>
                    <a:pt x="692554" y="2741957"/>
                    <a:pt x="695094" y="2744497"/>
                    <a:pt x="697634" y="2748307"/>
                  </a:cubicBezTo>
                  <a:cubicBezTo>
                    <a:pt x="695094" y="2748307"/>
                    <a:pt x="692554" y="2748307"/>
                    <a:pt x="690014" y="2749577"/>
                  </a:cubicBezTo>
                  <a:cubicBezTo>
                    <a:pt x="688744" y="2745767"/>
                    <a:pt x="688744" y="2743227"/>
                    <a:pt x="687474" y="2741957"/>
                  </a:cubicBezTo>
                  <a:close/>
                  <a:moveTo>
                    <a:pt x="764944" y="2733067"/>
                  </a:moveTo>
                  <a:cubicBezTo>
                    <a:pt x="766214" y="2736877"/>
                    <a:pt x="767484" y="2739417"/>
                    <a:pt x="770024" y="2741957"/>
                  </a:cubicBezTo>
                  <a:lnTo>
                    <a:pt x="766214" y="2741957"/>
                  </a:lnTo>
                  <a:cubicBezTo>
                    <a:pt x="766214" y="2739417"/>
                    <a:pt x="766214" y="2736877"/>
                    <a:pt x="764944" y="2733067"/>
                  </a:cubicBezTo>
                  <a:close/>
                  <a:moveTo>
                    <a:pt x="869084" y="3016277"/>
                  </a:moveTo>
                  <a:cubicBezTo>
                    <a:pt x="865274" y="3009927"/>
                    <a:pt x="862734" y="3004847"/>
                    <a:pt x="860194" y="2999767"/>
                  </a:cubicBezTo>
                  <a:lnTo>
                    <a:pt x="866544" y="2993417"/>
                  </a:lnTo>
                  <a:cubicBezTo>
                    <a:pt x="875434" y="2999767"/>
                    <a:pt x="876704" y="3009927"/>
                    <a:pt x="869084" y="3016277"/>
                  </a:cubicBezTo>
                  <a:close/>
                  <a:moveTo>
                    <a:pt x="1191664" y="3041677"/>
                  </a:moveTo>
                  <a:cubicBezTo>
                    <a:pt x="1186584" y="3039137"/>
                    <a:pt x="1181504" y="3037867"/>
                    <a:pt x="1176424" y="3035327"/>
                  </a:cubicBezTo>
                  <a:cubicBezTo>
                    <a:pt x="1181504" y="3030247"/>
                    <a:pt x="1186584" y="3025167"/>
                    <a:pt x="1190394" y="3022627"/>
                  </a:cubicBezTo>
                  <a:lnTo>
                    <a:pt x="1205634" y="3034057"/>
                  </a:lnTo>
                  <a:cubicBezTo>
                    <a:pt x="1201824" y="3036597"/>
                    <a:pt x="1196744" y="3039137"/>
                    <a:pt x="1191664" y="3041677"/>
                  </a:cubicBezTo>
                  <a:close/>
                  <a:moveTo>
                    <a:pt x="3438294" y="2825777"/>
                  </a:moveTo>
                  <a:cubicBezTo>
                    <a:pt x="3437024" y="2827047"/>
                    <a:pt x="3438294" y="2829587"/>
                    <a:pt x="3438294" y="2832127"/>
                  </a:cubicBezTo>
                  <a:lnTo>
                    <a:pt x="3419244" y="2835937"/>
                  </a:lnTo>
                  <a:cubicBezTo>
                    <a:pt x="3416704" y="2824507"/>
                    <a:pt x="3421784" y="2818157"/>
                    <a:pt x="3433214" y="2816887"/>
                  </a:cubicBezTo>
                  <a:cubicBezTo>
                    <a:pt x="3437024" y="2816887"/>
                    <a:pt x="3442104" y="2814347"/>
                    <a:pt x="3448454" y="2814347"/>
                  </a:cubicBezTo>
                  <a:cubicBezTo>
                    <a:pt x="3444644" y="2818157"/>
                    <a:pt x="3440834" y="2820697"/>
                    <a:pt x="3438294" y="2825777"/>
                  </a:cubicBezTo>
                  <a:close/>
                  <a:moveTo>
                    <a:pt x="3463694" y="2823237"/>
                  </a:moveTo>
                  <a:cubicBezTo>
                    <a:pt x="3458614" y="2821967"/>
                    <a:pt x="3454804" y="2818157"/>
                    <a:pt x="3450994" y="2815617"/>
                  </a:cubicBezTo>
                  <a:cubicBezTo>
                    <a:pt x="3456074" y="2809267"/>
                    <a:pt x="3459884" y="2805457"/>
                    <a:pt x="3462424" y="2801647"/>
                  </a:cubicBezTo>
                  <a:cubicBezTo>
                    <a:pt x="3467504" y="2807997"/>
                    <a:pt x="3472584" y="2813077"/>
                    <a:pt x="3477664" y="2820697"/>
                  </a:cubicBezTo>
                  <a:cubicBezTo>
                    <a:pt x="3473854" y="2821967"/>
                    <a:pt x="3468774" y="2823237"/>
                    <a:pt x="3463694" y="2823237"/>
                  </a:cubicBezTo>
                  <a:close/>
                  <a:moveTo>
                    <a:pt x="3597044" y="1964717"/>
                  </a:moveTo>
                  <a:cubicBezTo>
                    <a:pt x="3597044" y="1962177"/>
                    <a:pt x="3597044" y="1960907"/>
                    <a:pt x="3595774" y="1958367"/>
                  </a:cubicBezTo>
                  <a:lnTo>
                    <a:pt x="3622444" y="1954557"/>
                  </a:lnTo>
                  <a:cubicBezTo>
                    <a:pt x="3622444" y="1957097"/>
                    <a:pt x="3623714" y="1959637"/>
                    <a:pt x="3623714" y="1962177"/>
                  </a:cubicBezTo>
                  <a:cubicBezTo>
                    <a:pt x="3613554" y="1962177"/>
                    <a:pt x="3604664" y="1963447"/>
                    <a:pt x="3597044" y="1964717"/>
                  </a:cubicBezTo>
                  <a:close/>
                  <a:moveTo>
                    <a:pt x="3663084" y="1967257"/>
                  </a:moveTo>
                  <a:cubicBezTo>
                    <a:pt x="3655464" y="1967257"/>
                    <a:pt x="3646574" y="1967257"/>
                    <a:pt x="3638954" y="1964717"/>
                  </a:cubicBezTo>
                  <a:cubicBezTo>
                    <a:pt x="3635144" y="1963447"/>
                    <a:pt x="3633874" y="1958367"/>
                    <a:pt x="3630064" y="1955827"/>
                  </a:cubicBezTo>
                  <a:cubicBezTo>
                    <a:pt x="3631334" y="1954557"/>
                    <a:pt x="3631334" y="1953287"/>
                    <a:pt x="3632604" y="1952017"/>
                  </a:cubicBezTo>
                  <a:cubicBezTo>
                    <a:pt x="3644034" y="1954557"/>
                    <a:pt x="3654194" y="1955827"/>
                    <a:pt x="3664354" y="1958367"/>
                  </a:cubicBezTo>
                  <a:cubicBezTo>
                    <a:pt x="3663084" y="1962177"/>
                    <a:pt x="3663084" y="1965987"/>
                    <a:pt x="3663084" y="1967257"/>
                  </a:cubicBezTo>
                  <a:close/>
                  <a:moveTo>
                    <a:pt x="3720234" y="1965987"/>
                  </a:moveTo>
                  <a:cubicBezTo>
                    <a:pt x="3711344" y="1964717"/>
                    <a:pt x="3702454" y="1958367"/>
                    <a:pt x="3693564" y="1967257"/>
                  </a:cubicBezTo>
                  <a:cubicBezTo>
                    <a:pt x="3692294" y="1968527"/>
                    <a:pt x="3684674" y="1964717"/>
                    <a:pt x="3680864" y="1963447"/>
                  </a:cubicBezTo>
                  <a:cubicBezTo>
                    <a:pt x="3680864" y="1962177"/>
                    <a:pt x="3682134" y="1959637"/>
                    <a:pt x="3682134" y="1958367"/>
                  </a:cubicBezTo>
                  <a:lnTo>
                    <a:pt x="3724044" y="1958367"/>
                  </a:lnTo>
                  <a:cubicBezTo>
                    <a:pt x="3725314" y="1958367"/>
                    <a:pt x="3726584" y="1962177"/>
                    <a:pt x="3727854" y="1964717"/>
                  </a:cubicBezTo>
                  <a:cubicBezTo>
                    <a:pt x="3724044" y="1964717"/>
                    <a:pt x="3721504" y="1965987"/>
                    <a:pt x="3720234" y="1965987"/>
                  </a:cubicBezTo>
                  <a:close/>
                  <a:moveTo>
                    <a:pt x="3840884" y="2595907"/>
                  </a:moveTo>
                  <a:cubicBezTo>
                    <a:pt x="3839614" y="2597177"/>
                    <a:pt x="3839614" y="2598447"/>
                    <a:pt x="3839614" y="2597177"/>
                  </a:cubicBezTo>
                  <a:cubicBezTo>
                    <a:pt x="3838344" y="2597177"/>
                    <a:pt x="3838344" y="2595907"/>
                    <a:pt x="3840884" y="2595907"/>
                  </a:cubicBezTo>
                  <a:close/>
                  <a:moveTo>
                    <a:pt x="124864" y="2527327"/>
                  </a:moveTo>
                  <a:cubicBezTo>
                    <a:pt x="123594" y="2527327"/>
                    <a:pt x="123594" y="2528597"/>
                    <a:pt x="122324" y="2528597"/>
                  </a:cubicBezTo>
                  <a:cubicBezTo>
                    <a:pt x="122324" y="2528597"/>
                    <a:pt x="123594" y="2527327"/>
                    <a:pt x="124864" y="2527327"/>
                  </a:cubicBezTo>
                  <a:close/>
                  <a:moveTo>
                    <a:pt x="608734" y="2767357"/>
                  </a:moveTo>
                  <a:cubicBezTo>
                    <a:pt x="613814" y="2769897"/>
                    <a:pt x="618894" y="2772437"/>
                    <a:pt x="622704" y="2773707"/>
                  </a:cubicBezTo>
                  <a:cubicBezTo>
                    <a:pt x="604924" y="2783867"/>
                    <a:pt x="593494" y="2781327"/>
                    <a:pt x="582064" y="2763547"/>
                  </a:cubicBezTo>
                  <a:cubicBezTo>
                    <a:pt x="585874" y="2763547"/>
                    <a:pt x="588414" y="2762277"/>
                    <a:pt x="592224" y="2762277"/>
                  </a:cubicBezTo>
                  <a:cubicBezTo>
                    <a:pt x="597304" y="2763547"/>
                    <a:pt x="603654" y="2764817"/>
                    <a:pt x="608734" y="2767357"/>
                  </a:cubicBezTo>
                  <a:close/>
                  <a:moveTo>
                    <a:pt x="2828694" y="2871497"/>
                  </a:moveTo>
                  <a:cubicBezTo>
                    <a:pt x="2824884" y="2870227"/>
                    <a:pt x="2822344" y="2870227"/>
                    <a:pt x="2817264" y="2868957"/>
                  </a:cubicBezTo>
                  <a:cubicBezTo>
                    <a:pt x="2812184" y="2867687"/>
                    <a:pt x="2805834" y="2863877"/>
                    <a:pt x="2798214" y="2861337"/>
                  </a:cubicBezTo>
                  <a:cubicBezTo>
                    <a:pt x="2803294" y="2860067"/>
                    <a:pt x="2807104" y="2857527"/>
                    <a:pt x="2812184" y="2856257"/>
                  </a:cubicBezTo>
                  <a:cubicBezTo>
                    <a:pt x="2826154" y="2852447"/>
                    <a:pt x="2832504" y="2858797"/>
                    <a:pt x="2828694" y="2871497"/>
                  </a:cubicBezTo>
                  <a:close/>
                  <a:moveTo>
                    <a:pt x="2583584" y="2900707"/>
                  </a:moveTo>
                  <a:cubicBezTo>
                    <a:pt x="2591204" y="2901977"/>
                    <a:pt x="2600094" y="2901977"/>
                    <a:pt x="2608984" y="2903247"/>
                  </a:cubicBezTo>
                  <a:cubicBezTo>
                    <a:pt x="2605174" y="2915947"/>
                    <a:pt x="2595014" y="2912137"/>
                    <a:pt x="2587394" y="2910867"/>
                  </a:cubicBezTo>
                  <a:cubicBezTo>
                    <a:pt x="2584854" y="2910867"/>
                    <a:pt x="2582314" y="2905787"/>
                    <a:pt x="2579774" y="2903247"/>
                  </a:cubicBezTo>
                  <a:cubicBezTo>
                    <a:pt x="2581044" y="2901977"/>
                    <a:pt x="2582314" y="2900707"/>
                    <a:pt x="2583584" y="2900707"/>
                  </a:cubicBezTo>
                  <a:close/>
                  <a:moveTo>
                    <a:pt x="212494" y="2602257"/>
                  </a:moveTo>
                  <a:cubicBezTo>
                    <a:pt x="213764" y="2606067"/>
                    <a:pt x="215034" y="2608607"/>
                    <a:pt x="216304" y="2613687"/>
                  </a:cubicBezTo>
                  <a:cubicBezTo>
                    <a:pt x="208684" y="2613687"/>
                    <a:pt x="202334" y="2613687"/>
                    <a:pt x="195984" y="2612417"/>
                  </a:cubicBezTo>
                  <a:lnTo>
                    <a:pt x="195984" y="2603527"/>
                  </a:lnTo>
                  <a:cubicBezTo>
                    <a:pt x="201064" y="2603527"/>
                    <a:pt x="206144" y="2603527"/>
                    <a:pt x="212494" y="2602257"/>
                  </a:cubicBezTo>
                  <a:close/>
                  <a:moveTo>
                    <a:pt x="707794" y="2759737"/>
                  </a:moveTo>
                  <a:cubicBezTo>
                    <a:pt x="715414" y="2761007"/>
                    <a:pt x="723034" y="2761007"/>
                    <a:pt x="731924" y="2762277"/>
                  </a:cubicBezTo>
                  <a:cubicBezTo>
                    <a:pt x="726844" y="2767357"/>
                    <a:pt x="706524" y="2771167"/>
                    <a:pt x="702714" y="2767357"/>
                  </a:cubicBezTo>
                  <a:cubicBezTo>
                    <a:pt x="702714" y="2766087"/>
                    <a:pt x="701444" y="2763547"/>
                    <a:pt x="702714" y="2762277"/>
                  </a:cubicBezTo>
                  <a:cubicBezTo>
                    <a:pt x="703984" y="2761007"/>
                    <a:pt x="706524" y="2759737"/>
                    <a:pt x="707794" y="2759737"/>
                  </a:cubicBezTo>
                  <a:close/>
                </a:path>
              </a:pathLst>
            </a:custGeom>
            <a:blipFill>
              <a:blip r:embed="rId3"/>
              <a:stretch>
                <a:fillRect l="-5015" r="-5015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 flipV="1">
            <a:off x="11771386" y="1764472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1697750" y="2293362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97750" y="3927491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601145" flipV="1">
            <a:off x="-816862" y="7231050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0" y="1801275"/>
                </a:moveTo>
                <a:lnTo>
                  <a:pt x="2781892" y="1801275"/>
                </a:lnTo>
                <a:lnTo>
                  <a:pt x="2781892" y="0"/>
                </a:lnTo>
                <a:lnTo>
                  <a:pt x="0" y="0"/>
                </a:lnTo>
                <a:lnTo>
                  <a:pt x="0" y="180127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94400" y="7089404"/>
            <a:ext cx="1341225" cy="1344025"/>
          </a:xfrm>
          <a:custGeom>
            <a:avLst/>
            <a:gdLst/>
            <a:ahLst/>
            <a:cxnLst/>
            <a:rect l="l" t="t" r="r" b="b"/>
            <a:pathLst>
              <a:path w="1341225" h="1344025">
                <a:moveTo>
                  <a:pt x="0" y="0"/>
                </a:moveTo>
                <a:lnTo>
                  <a:pt x="1341225" y="0"/>
                </a:lnTo>
                <a:lnTo>
                  <a:pt x="1341225" y="1344025"/>
                </a:lnTo>
                <a:lnTo>
                  <a:pt x="0" y="1344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571063">
            <a:off x="17419931" y="154548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9" y="0"/>
                </a:lnTo>
                <a:lnTo>
                  <a:pt x="1738739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965319" y="1450165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89" y="0"/>
                </a:lnTo>
                <a:lnTo>
                  <a:pt x="1897489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97750" y="5542570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97750" y="7157650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697750" y="8829879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697750" y="598727"/>
            <a:ext cx="513958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SQL TECHNIQUES USED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1579" y="2492740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70631" y="2245737"/>
            <a:ext cx="3966700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Joins (INNER JOIN across multiple tables)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71386" y="4126870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70631" y="3939195"/>
            <a:ext cx="3966700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Aggregate Functions (SUM, COUNT, AVG)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70631" y="5628295"/>
            <a:ext cx="396670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BY &amp; ORDER BY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70631" y="9023350"/>
            <a:ext cx="3966700" cy="4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Subqueries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70631" y="6869241"/>
            <a:ext cx="3966700" cy="173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Window Functions</a:t>
            </a:r>
          </a:p>
          <a:p>
            <a:pPr marL="539745" lvl="1" indent="-269872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RANK()</a:t>
            </a:r>
          </a:p>
          <a:p>
            <a:pPr marL="539745" lvl="1" indent="-269872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SUM() OVER()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21579" y="5760842"/>
            <a:ext cx="619715" cy="42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21579" y="9058479"/>
            <a:ext cx="619715" cy="42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21579" y="7356871"/>
            <a:ext cx="619715" cy="42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392215" y="-82286"/>
            <a:ext cx="9762435" cy="10451573"/>
            <a:chOff x="0" y="0"/>
            <a:chExt cx="5933440" cy="6352286"/>
          </a:xfrm>
        </p:grpSpPr>
        <p:sp>
          <p:nvSpPr>
            <p:cNvPr id="4" name="Freeform 4"/>
            <p:cNvSpPr/>
            <p:nvPr/>
          </p:nvSpPr>
          <p:spPr>
            <a:xfrm>
              <a:off x="-27" y="-62"/>
              <a:ext cx="5933466" cy="6352235"/>
            </a:xfrm>
            <a:custGeom>
              <a:avLst/>
              <a:gdLst/>
              <a:ahLst/>
              <a:cxnLst/>
              <a:rect l="l" t="t" r="r" b="b"/>
              <a:pathLst>
                <a:path w="5933466" h="6352235">
                  <a:moveTo>
                    <a:pt x="5914671" y="6334060"/>
                  </a:moveTo>
                  <a:cubicBezTo>
                    <a:pt x="4410991" y="6356158"/>
                    <a:pt x="2810918" y="6335076"/>
                    <a:pt x="1315239" y="6344093"/>
                  </a:cubicBezTo>
                  <a:cubicBezTo>
                    <a:pt x="1002184" y="6336854"/>
                    <a:pt x="663729" y="6357555"/>
                    <a:pt x="337339" y="6344855"/>
                  </a:cubicBezTo>
                  <a:cubicBezTo>
                    <a:pt x="263933" y="6337108"/>
                    <a:pt x="-130402" y="6435914"/>
                    <a:pt x="122582" y="6089712"/>
                  </a:cubicBezTo>
                  <a:cubicBezTo>
                    <a:pt x="213387" y="6034213"/>
                    <a:pt x="109882" y="5938074"/>
                    <a:pt x="140743" y="5850444"/>
                  </a:cubicBezTo>
                  <a:cubicBezTo>
                    <a:pt x="254662" y="5736144"/>
                    <a:pt x="122963" y="5564567"/>
                    <a:pt x="49684" y="5390831"/>
                  </a:cubicBezTo>
                  <a:cubicBezTo>
                    <a:pt x="43588" y="5246432"/>
                    <a:pt x="162841" y="5130227"/>
                    <a:pt x="89308" y="4976430"/>
                  </a:cubicBezTo>
                  <a:cubicBezTo>
                    <a:pt x="96039" y="4903405"/>
                    <a:pt x="92102" y="4775008"/>
                    <a:pt x="24411" y="4713667"/>
                  </a:cubicBezTo>
                  <a:cubicBezTo>
                    <a:pt x="-69442" y="4662994"/>
                    <a:pt x="139600" y="4508054"/>
                    <a:pt x="111152" y="4369116"/>
                  </a:cubicBezTo>
                  <a:cubicBezTo>
                    <a:pt x="119534" y="4241100"/>
                    <a:pt x="109374" y="4092764"/>
                    <a:pt x="83847" y="3941380"/>
                  </a:cubicBezTo>
                  <a:cubicBezTo>
                    <a:pt x="90324" y="3889437"/>
                    <a:pt x="118899" y="3841685"/>
                    <a:pt x="107596" y="3791774"/>
                  </a:cubicBezTo>
                  <a:cubicBezTo>
                    <a:pt x="111406" y="3719003"/>
                    <a:pt x="203735" y="3646232"/>
                    <a:pt x="135663" y="3585272"/>
                  </a:cubicBezTo>
                  <a:cubicBezTo>
                    <a:pt x="123852" y="3574985"/>
                    <a:pt x="137568" y="3557586"/>
                    <a:pt x="152427" y="3538917"/>
                  </a:cubicBezTo>
                  <a:cubicBezTo>
                    <a:pt x="141886" y="3529265"/>
                    <a:pt x="55399" y="3385882"/>
                    <a:pt x="93499" y="3326954"/>
                  </a:cubicBezTo>
                  <a:cubicBezTo>
                    <a:pt x="91340" y="3263327"/>
                    <a:pt x="167540" y="3270693"/>
                    <a:pt x="93753" y="3131882"/>
                  </a:cubicBezTo>
                  <a:cubicBezTo>
                    <a:pt x="44731" y="3118166"/>
                    <a:pt x="201068" y="2947859"/>
                    <a:pt x="267997" y="2820732"/>
                  </a:cubicBezTo>
                  <a:cubicBezTo>
                    <a:pt x="248439" y="2748342"/>
                    <a:pt x="298096" y="2686239"/>
                    <a:pt x="319051" y="2613087"/>
                  </a:cubicBezTo>
                  <a:cubicBezTo>
                    <a:pt x="341403" y="2506661"/>
                    <a:pt x="318797" y="2441383"/>
                    <a:pt x="434748" y="2346260"/>
                  </a:cubicBezTo>
                  <a:cubicBezTo>
                    <a:pt x="468784" y="2272600"/>
                    <a:pt x="382551" y="2188780"/>
                    <a:pt x="425731" y="2076385"/>
                  </a:cubicBezTo>
                  <a:cubicBezTo>
                    <a:pt x="406935" y="2061272"/>
                    <a:pt x="459894" y="2044254"/>
                    <a:pt x="425858" y="2018600"/>
                  </a:cubicBezTo>
                  <a:cubicBezTo>
                    <a:pt x="410745" y="1998280"/>
                    <a:pt x="380392" y="2002471"/>
                    <a:pt x="409856" y="1960053"/>
                  </a:cubicBezTo>
                  <a:cubicBezTo>
                    <a:pt x="399315" y="1943035"/>
                    <a:pt x="443892" y="1820734"/>
                    <a:pt x="420270" y="1732215"/>
                  </a:cubicBezTo>
                  <a:cubicBezTo>
                    <a:pt x="416206" y="1721547"/>
                    <a:pt x="483008" y="1683574"/>
                    <a:pt x="456465" y="1657412"/>
                  </a:cubicBezTo>
                  <a:cubicBezTo>
                    <a:pt x="486437" y="1596579"/>
                    <a:pt x="388393" y="1560130"/>
                    <a:pt x="471451" y="1420938"/>
                  </a:cubicBezTo>
                  <a:cubicBezTo>
                    <a:pt x="423445" y="1386267"/>
                    <a:pt x="441098" y="1344865"/>
                    <a:pt x="436907" y="1304225"/>
                  </a:cubicBezTo>
                  <a:cubicBezTo>
                    <a:pt x="492914" y="1238185"/>
                    <a:pt x="515139" y="1099628"/>
                    <a:pt x="639980" y="851343"/>
                  </a:cubicBezTo>
                  <a:cubicBezTo>
                    <a:pt x="706020" y="764983"/>
                    <a:pt x="697892" y="635189"/>
                    <a:pt x="782347" y="415225"/>
                  </a:cubicBezTo>
                  <a:cubicBezTo>
                    <a:pt x="756312" y="387158"/>
                    <a:pt x="892075" y="396937"/>
                    <a:pt x="983896" y="216978"/>
                  </a:cubicBezTo>
                  <a:cubicBezTo>
                    <a:pt x="968402" y="149033"/>
                    <a:pt x="1070891" y="86168"/>
                    <a:pt x="1027584" y="9714"/>
                  </a:cubicBezTo>
                  <a:cubicBezTo>
                    <a:pt x="1439826" y="19366"/>
                    <a:pt x="1940714" y="8952"/>
                    <a:pt x="2442364" y="11746"/>
                  </a:cubicBezTo>
                  <a:cubicBezTo>
                    <a:pt x="3456586" y="15429"/>
                    <a:pt x="4397783" y="12889"/>
                    <a:pt x="5398416" y="12000"/>
                  </a:cubicBezTo>
                  <a:cubicBezTo>
                    <a:pt x="6143652" y="103567"/>
                    <a:pt x="5870348" y="-589853"/>
                    <a:pt x="5933467" y="2294571"/>
                  </a:cubicBezTo>
                  <a:cubicBezTo>
                    <a:pt x="5899431" y="3610545"/>
                    <a:pt x="5953152" y="5089841"/>
                    <a:pt x="5914671" y="6334060"/>
                  </a:cubicBezTo>
                  <a:close/>
                </a:path>
              </a:pathLst>
            </a:custGeom>
            <a:solidFill>
              <a:srgbClr val="FF54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8620815" y="-82286"/>
            <a:ext cx="9762435" cy="10451573"/>
            <a:chOff x="0" y="0"/>
            <a:chExt cx="5933440" cy="6352286"/>
          </a:xfrm>
        </p:grpSpPr>
        <p:sp>
          <p:nvSpPr>
            <p:cNvPr id="6" name="Freeform 6"/>
            <p:cNvSpPr/>
            <p:nvPr/>
          </p:nvSpPr>
          <p:spPr>
            <a:xfrm>
              <a:off x="-27" y="-62"/>
              <a:ext cx="5933466" cy="6352235"/>
            </a:xfrm>
            <a:custGeom>
              <a:avLst/>
              <a:gdLst/>
              <a:ahLst/>
              <a:cxnLst/>
              <a:rect l="l" t="t" r="r" b="b"/>
              <a:pathLst>
                <a:path w="5933466" h="6352235">
                  <a:moveTo>
                    <a:pt x="5914671" y="6334060"/>
                  </a:moveTo>
                  <a:cubicBezTo>
                    <a:pt x="4410991" y="6356158"/>
                    <a:pt x="2810918" y="6335076"/>
                    <a:pt x="1315239" y="6344093"/>
                  </a:cubicBezTo>
                  <a:cubicBezTo>
                    <a:pt x="1002184" y="6336854"/>
                    <a:pt x="663729" y="6357555"/>
                    <a:pt x="337339" y="6344855"/>
                  </a:cubicBezTo>
                  <a:cubicBezTo>
                    <a:pt x="263933" y="6337108"/>
                    <a:pt x="-130402" y="6435914"/>
                    <a:pt x="122582" y="6089712"/>
                  </a:cubicBezTo>
                  <a:cubicBezTo>
                    <a:pt x="213387" y="6034213"/>
                    <a:pt x="109882" y="5938074"/>
                    <a:pt x="140743" y="5850444"/>
                  </a:cubicBezTo>
                  <a:cubicBezTo>
                    <a:pt x="254662" y="5736144"/>
                    <a:pt x="122963" y="5564567"/>
                    <a:pt x="49684" y="5390831"/>
                  </a:cubicBezTo>
                  <a:cubicBezTo>
                    <a:pt x="43588" y="5246432"/>
                    <a:pt x="162841" y="5130227"/>
                    <a:pt x="89308" y="4976430"/>
                  </a:cubicBezTo>
                  <a:cubicBezTo>
                    <a:pt x="96039" y="4903405"/>
                    <a:pt x="92102" y="4775008"/>
                    <a:pt x="24411" y="4713667"/>
                  </a:cubicBezTo>
                  <a:cubicBezTo>
                    <a:pt x="-69442" y="4662994"/>
                    <a:pt x="139600" y="4508054"/>
                    <a:pt x="111152" y="4369116"/>
                  </a:cubicBezTo>
                  <a:cubicBezTo>
                    <a:pt x="119534" y="4241100"/>
                    <a:pt x="109374" y="4092764"/>
                    <a:pt x="83847" y="3941380"/>
                  </a:cubicBezTo>
                  <a:cubicBezTo>
                    <a:pt x="90324" y="3889437"/>
                    <a:pt x="118899" y="3841685"/>
                    <a:pt x="107596" y="3791774"/>
                  </a:cubicBezTo>
                  <a:cubicBezTo>
                    <a:pt x="111406" y="3719003"/>
                    <a:pt x="203735" y="3646232"/>
                    <a:pt x="135663" y="3585272"/>
                  </a:cubicBezTo>
                  <a:cubicBezTo>
                    <a:pt x="123852" y="3574985"/>
                    <a:pt x="137568" y="3557586"/>
                    <a:pt x="152427" y="3538917"/>
                  </a:cubicBezTo>
                  <a:cubicBezTo>
                    <a:pt x="141886" y="3529265"/>
                    <a:pt x="55399" y="3385882"/>
                    <a:pt x="93499" y="3326954"/>
                  </a:cubicBezTo>
                  <a:cubicBezTo>
                    <a:pt x="91340" y="3263327"/>
                    <a:pt x="167540" y="3270693"/>
                    <a:pt x="93753" y="3131882"/>
                  </a:cubicBezTo>
                  <a:cubicBezTo>
                    <a:pt x="44731" y="3118166"/>
                    <a:pt x="201068" y="2947859"/>
                    <a:pt x="267997" y="2820732"/>
                  </a:cubicBezTo>
                  <a:cubicBezTo>
                    <a:pt x="248439" y="2748342"/>
                    <a:pt x="298096" y="2686239"/>
                    <a:pt x="319051" y="2613087"/>
                  </a:cubicBezTo>
                  <a:cubicBezTo>
                    <a:pt x="341403" y="2506661"/>
                    <a:pt x="318797" y="2441383"/>
                    <a:pt x="434748" y="2346260"/>
                  </a:cubicBezTo>
                  <a:cubicBezTo>
                    <a:pt x="468784" y="2272600"/>
                    <a:pt x="382551" y="2188780"/>
                    <a:pt x="425731" y="2076385"/>
                  </a:cubicBezTo>
                  <a:cubicBezTo>
                    <a:pt x="406935" y="2061272"/>
                    <a:pt x="459894" y="2044254"/>
                    <a:pt x="425858" y="2018600"/>
                  </a:cubicBezTo>
                  <a:cubicBezTo>
                    <a:pt x="410745" y="1998280"/>
                    <a:pt x="380392" y="2002471"/>
                    <a:pt x="409856" y="1960053"/>
                  </a:cubicBezTo>
                  <a:cubicBezTo>
                    <a:pt x="399315" y="1943035"/>
                    <a:pt x="443892" y="1820734"/>
                    <a:pt x="420270" y="1732215"/>
                  </a:cubicBezTo>
                  <a:cubicBezTo>
                    <a:pt x="416206" y="1721547"/>
                    <a:pt x="483008" y="1683574"/>
                    <a:pt x="456465" y="1657412"/>
                  </a:cubicBezTo>
                  <a:cubicBezTo>
                    <a:pt x="486437" y="1596579"/>
                    <a:pt x="388393" y="1560130"/>
                    <a:pt x="471451" y="1420938"/>
                  </a:cubicBezTo>
                  <a:cubicBezTo>
                    <a:pt x="423445" y="1386267"/>
                    <a:pt x="441098" y="1344865"/>
                    <a:pt x="436907" y="1304225"/>
                  </a:cubicBezTo>
                  <a:cubicBezTo>
                    <a:pt x="492914" y="1238185"/>
                    <a:pt x="515139" y="1099628"/>
                    <a:pt x="639980" y="851343"/>
                  </a:cubicBezTo>
                  <a:cubicBezTo>
                    <a:pt x="706020" y="764983"/>
                    <a:pt x="697892" y="635189"/>
                    <a:pt x="782347" y="415225"/>
                  </a:cubicBezTo>
                  <a:cubicBezTo>
                    <a:pt x="756312" y="387158"/>
                    <a:pt x="892075" y="396937"/>
                    <a:pt x="983896" y="216978"/>
                  </a:cubicBezTo>
                  <a:cubicBezTo>
                    <a:pt x="968402" y="149033"/>
                    <a:pt x="1070891" y="86168"/>
                    <a:pt x="1027584" y="9714"/>
                  </a:cubicBezTo>
                  <a:cubicBezTo>
                    <a:pt x="1439826" y="19366"/>
                    <a:pt x="1940714" y="8952"/>
                    <a:pt x="2442364" y="11746"/>
                  </a:cubicBezTo>
                  <a:cubicBezTo>
                    <a:pt x="3456586" y="15429"/>
                    <a:pt x="4397783" y="12889"/>
                    <a:pt x="5398416" y="12000"/>
                  </a:cubicBezTo>
                  <a:cubicBezTo>
                    <a:pt x="6143652" y="103567"/>
                    <a:pt x="5870348" y="-589853"/>
                    <a:pt x="5933467" y="2294571"/>
                  </a:cubicBezTo>
                  <a:cubicBezTo>
                    <a:pt x="5899431" y="3610545"/>
                    <a:pt x="5953152" y="5089841"/>
                    <a:pt x="5914671" y="6334060"/>
                  </a:cubicBezTo>
                  <a:close/>
                </a:path>
              </a:pathLst>
            </a:custGeom>
            <a:blipFill>
              <a:blip r:embed="rId3"/>
              <a:stretch>
                <a:fillRect l="-30193" r="-3019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480435" y="423689"/>
            <a:ext cx="391092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KEY INSIGHTS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80435" y="1551227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80435" y="2000480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6666" y="3558410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6666" y="5049664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6666" y="6540918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2" y="0"/>
                </a:lnTo>
                <a:lnTo>
                  <a:pt x="867372" y="872130"/>
                </a:lnTo>
                <a:lnTo>
                  <a:pt x="0" y="872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67201" flipH="1" flipV="1">
            <a:off x="7655831" y="8966524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92215" y="1560752"/>
            <a:ext cx="1309125" cy="1311858"/>
          </a:xfrm>
          <a:custGeom>
            <a:avLst/>
            <a:gdLst/>
            <a:ahLst/>
            <a:cxnLst/>
            <a:rect l="l" t="t" r="r" b="b"/>
            <a:pathLst>
              <a:path w="1309125" h="1311858">
                <a:moveTo>
                  <a:pt x="0" y="0"/>
                </a:moveTo>
                <a:lnTo>
                  <a:pt x="1309125" y="0"/>
                </a:lnTo>
                <a:lnTo>
                  <a:pt x="1309125" y="1311858"/>
                </a:lnTo>
                <a:lnTo>
                  <a:pt x="0" y="13118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571063">
            <a:off x="-477229" y="7524342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294716" y="-616828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89" y="0"/>
                </a:lnTo>
                <a:lnTo>
                  <a:pt x="1897489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0435" y="8018084"/>
            <a:ext cx="867372" cy="872129"/>
          </a:xfrm>
          <a:custGeom>
            <a:avLst/>
            <a:gdLst/>
            <a:ahLst/>
            <a:cxnLst/>
            <a:rect l="l" t="t" r="r" b="b"/>
            <a:pathLst>
              <a:path w="867372" h="872129">
                <a:moveTo>
                  <a:pt x="0" y="0"/>
                </a:moveTo>
                <a:lnTo>
                  <a:pt x="867373" y="0"/>
                </a:lnTo>
                <a:lnTo>
                  <a:pt x="867373" y="872129"/>
                </a:lnTo>
                <a:lnTo>
                  <a:pt x="0" y="87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04264" y="2199859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8553" y="1952855"/>
            <a:ext cx="631908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small number of pizza types contribute to a large share of total revenue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4264" y="3757788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0495" y="5193032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4264" y="6683793"/>
            <a:ext cx="619715" cy="425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48553" y="3510785"/>
            <a:ext cx="631908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Certain pizza sizes are consistently more popular than others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8553" y="4942710"/>
            <a:ext cx="631908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Sales show clear patterns by date and time, indicating peak demand periods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8553" y="6374636"/>
            <a:ext cx="631908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Category-wise analysis reveals uneven revenue distribution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48553" y="8000123"/>
            <a:ext cx="6319088" cy="86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Cumulative revenue analysis highlights steady growth over 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0213" y="8175048"/>
            <a:ext cx="619715" cy="426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048685"/>
              </p:ext>
            </p:extLst>
          </p:nvPr>
        </p:nvGraphicFramePr>
        <p:xfrm>
          <a:off x="1984030" y="6531105"/>
          <a:ext cx="14319939" cy="2690462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4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 total of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21,350 orders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were placed, indicating strong customer demand and providing a baseline for overall sales performance analysis.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495227" y="2750988"/>
            <a:ext cx="4717027" cy="242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 algn="l">
              <a:lnSpc>
                <a:spcPts val="490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 COUNT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total_orders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90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orders;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TOTAL NUMBER OF ORDERS.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BD869DA-CBE7-0757-449B-BF0FA428D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753754"/>
              </p:ext>
            </p:extLst>
          </p:nvPr>
        </p:nvGraphicFramePr>
        <p:xfrm>
          <a:off x="11919409" y="2991991"/>
          <a:ext cx="19437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796">
                  <a:extLst>
                    <a:ext uri="{9D8B030D-6E8A-4147-A177-3AD203B41FA5}">
                      <a16:colId xmlns:a16="http://schemas.microsoft.com/office/drawing/2014/main" val="627292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total_orders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06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21350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6124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75393-70FC-2263-4D17-7199980D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DE0103-FCDA-CA27-9210-7DE3BF998C4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F36B0ED-3D2C-8C8F-BDF1-BD525F9BDE17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A200D04-0AF2-0C3D-1A58-20463452EF89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88CDB9E-68FE-48F4-D9FE-CE71D8C9466D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776EDDB7-FA41-A686-3CA7-E87BCD6CDC49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C4541E5-6FC6-8157-1388-014B71B8CAD2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F34C848-60C3-C9BB-0590-ADA4C3074510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55038DD-5CA6-6655-DB1C-6AC7CEB957DD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E79CD87-E534-0061-7EA2-DAAB876BAEA2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CA52F50-2846-4063-8C31-49B018457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237199"/>
              </p:ext>
            </p:extLst>
          </p:nvPr>
        </p:nvGraphicFramePr>
        <p:xfrm>
          <a:off x="1984030" y="6531105"/>
          <a:ext cx="14319939" cy="2690462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462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Total revenue of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$817,860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indicates strong overall sales performance and reflects effective conversion of customer demand into revenue.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449220CF-11AC-80F3-2514-CAC564943246}"/>
              </a:ext>
            </a:extLst>
          </p:cNvPr>
          <p:cNvSpPr txBox="1"/>
          <p:nvPr/>
        </p:nvSpPr>
        <p:spPr>
          <a:xfrm>
            <a:off x="1495227" y="2750988"/>
            <a:ext cx="6907348" cy="3442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</a:p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ROUND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>
                <a:solidFill>
                  <a:srgbClr val="737373"/>
                </a:solidFill>
                <a:latin typeface="Open Sans"/>
                <a:ea typeface="Open Sans"/>
                <a:cs typeface="Open Sans"/>
                <a:sym typeface="Open Sans"/>
              </a:rPr>
              <a:t>SUM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order_details.quantity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*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</a:t>
            </a:r>
          </a:p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2)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total_revenue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92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 JOIN</a:t>
            </a: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order_details.pizza_id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73F49F23-5D86-25C3-46F3-1A643311FEF4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7D4036C-F2BC-8DFA-280D-BA2CC95DF39F}"/>
              </a:ext>
            </a:extLst>
          </p:cNvPr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F2967E-50D8-E5D8-FB15-4B58313CAF08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TOTAL Revenue generated.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6F99BB3-2FD6-DAC0-0483-9B4ABF65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58188"/>
              </p:ext>
            </p:extLst>
          </p:nvPr>
        </p:nvGraphicFramePr>
        <p:xfrm>
          <a:off x="11963400" y="2991991"/>
          <a:ext cx="21781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175">
                  <a:extLst>
                    <a:ext uri="{9D8B030D-6E8A-4147-A177-3AD203B41FA5}">
                      <a16:colId xmlns:a16="http://schemas.microsoft.com/office/drawing/2014/main" val="158284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total_revenue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651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$817,860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42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207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9F79-A499-2C64-2EE0-A1613135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0AFBC1-051D-42C2-FE78-520EC391BD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ECA1AC-58C2-5B0E-3829-EDA5B5CF8A02}"/>
              </a:ext>
            </a:extLst>
          </p:cNvPr>
          <p:cNvGrpSpPr/>
          <p:nvPr/>
        </p:nvGrpSpPr>
        <p:grpSpPr>
          <a:xfrm>
            <a:off x="18070965" y="8097878"/>
            <a:ext cx="434070" cy="1160422"/>
            <a:chOff x="0" y="0"/>
            <a:chExt cx="114323" cy="30562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2717649-DD44-810E-AEA4-09D17D270513}"/>
                </a:ext>
              </a:extLst>
            </p:cNvPr>
            <p:cNvSpPr/>
            <p:nvPr/>
          </p:nvSpPr>
          <p:spPr>
            <a:xfrm>
              <a:off x="0" y="0"/>
              <a:ext cx="114323" cy="305626"/>
            </a:xfrm>
            <a:custGeom>
              <a:avLst/>
              <a:gdLst/>
              <a:ahLst/>
              <a:cxnLst/>
              <a:rect l="l" t="t" r="r" b="b"/>
              <a:pathLst>
                <a:path w="114323" h="305626">
                  <a:moveTo>
                    <a:pt x="57162" y="0"/>
                  </a:moveTo>
                  <a:lnTo>
                    <a:pt x="57162" y="0"/>
                  </a:lnTo>
                  <a:cubicBezTo>
                    <a:pt x="72322" y="0"/>
                    <a:pt x="86861" y="6022"/>
                    <a:pt x="97581" y="16742"/>
                  </a:cubicBezTo>
                  <a:cubicBezTo>
                    <a:pt x="108301" y="27462"/>
                    <a:pt x="114323" y="42001"/>
                    <a:pt x="114323" y="57162"/>
                  </a:cubicBezTo>
                  <a:lnTo>
                    <a:pt x="114323" y="248464"/>
                  </a:lnTo>
                  <a:cubicBezTo>
                    <a:pt x="114323" y="263624"/>
                    <a:pt x="108301" y="278164"/>
                    <a:pt x="97581" y="288883"/>
                  </a:cubicBezTo>
                  <a:cubicBezTo>
                    <a:pt x="86861" y="299603"/>
                    <a:pt x="72322" y="305626"/>
                    <a:pt x="57162" y="305626"/>
                  </a:cubicBezTo>
                  <a:lnTo>
                    <a:pt x="57162" y="305626"/>
                  </a:lnTo>
                  <a:cubicBezTo>
                    <a:pt x="42001" y="305626"/>
                    <a:pt x="27462" y="299603"/>
                    <a:pt x="16742" y="288883"/>
                  </a:cubicBezTo>
                  <a:cubicBezTo>
                    <a:pt x="6022" y="278164"/>
                    <a:pt x="0" y="263624"/>
                    <a:pt x="0" y="248464"/>
                  </a:cubicBezTo>
                  <a:lnTo>
                    <a:pt x="0" y="57162"/>
                  </a:lnTo>
                  <a:cubicBezTo>
                    <a:pt x="0" y="42001"/>
                    <a:pt x="6022" y="27462"/>
                    <a:pt x="16742" y="16742"/>
                  </a:cubicBezTo>
                  <a:cubicBezTo>
                    <a:pt x="27462" y="6022"/>
                    <a:pt x="42001" y="0"/>
                    <a:pt x="57162" y="0"/>
                  </a:cubicBezTo>
                  <a:close/>
                </a:path>
              </a:pathLst>
            </a:custGeom>
            <a:solidFill>
              <a:srgbClr val="FF5400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ED2AF1E-3CE0-B4E5-452B-884885308936}"/>
                </a:ext>
              </a:extLst>
            </p:cNvPr>
            <p:cNvSpPr txBox="1"/>
            <p:nvPr/>
          </p:nvSpPr>
          <p:spPr>
            <a:xfrm>
              <a:off x="0" y="-38100"/>
              <a:ext cx="114323" cy="343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F142014B-759E-C34A-0B5E-E6F9F16DB06F}"/>
              </a:ext>
            </a:extLst>
          </p:cNvPr>
          <p:cNvSpPr/>
          <p:nvPr/>
        </p:nvSpPr>
        <p:spPr>
          <a:xfrm>
            <a:off x="477414" y="2077516"/>
            <a:ext cx="1587474" cy="0"/>
          </a:xfrm>
          <a:prstGeom prst="line">
            <a:avLst/>
          </a:prstGeom>
          <a:ln w="19050" cap="flat">
            <a:solidFill>
              <a:srgbClr val="FF54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A58700-A53E-7C5E-22BE-31D16F6AA921}"/>
              </a:ext>
            </a:extLst>
          </p:cNvPr>
          <p:cNvSpPr/>
          <p:nvPr/>
        </p:nvSpPr>
        <p:spPr>
          <a:xfrm rot="-467201" flipH="1" flipV="1">
            <a:off x="13638648" y="8865172"/>
            <a:ext cx="2781892" cy="1801275"/>
          </a:xfrm>
          <a:custGeom>
            <a:avLst/>
            <a:gdLst/>
            <a:ahLst/>
            <a:cxnLst/>
            <a:rect l="l" t="t" r="r" b="b"/>
            <a:pathLst>
              <a:path w="2781892" h="1801275">
                <a:moveTo>
                  <a:pt x="2781892" y="1801275"/>
                </a:moveTo>
                <a:lnTo>
                  <a:pt x="0" y="1801275"/>
                </a:lnTo>
                <a:lnTo>
                  <a:pt x="0" y="0"/>
                </a:lnTo>
                <a:lnTo>
                  <a:pt x="2781892" y="0"/>
                </a:lnTo>
                <a:lnTo>
                  <a:pt x="2781892" y="180127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EA771BD-A4C4-AC94-3752-B79D36F2CEBF}"/>
              </a:ext>
            </a:extLst>
          </p:cNvPr>
          <p:cNvSpPr/>
          <p:nvPr/>
        </p:nvSpPr>
        <p:spPr>
          <a:xfrm>
            <a:off x="-363195" y="7896022"/>
            <a:ext cx="1391895" cy="1394801"/>
          </a:xfrm>
          <a:custGeom>
            <a:avLst/>
            <a:gdLst/>
            <a:ahLst/>
            <a:cxnLst/>
            <a:rect l="l" t="t" r="r" b="b"/>
            <a:pathLst>
              <a:path w="1391895" h="1394801">
                <a:moveTo>
                  <a:pt x="0" y="0"/>
                </a:moveTo>
                <a:lnTo>
                  <a:pt x="1391895" y="0"/>
                </a:lnTo>
                <a:lnTo>
                  <a:pt x="1391895" y="1394801"/>
                </a:lnTo>
                <a:lnTo>
                  <a:pt x="0" y="1394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CA1858F-D0F2-4429-22C4-6037DEC40990}"/>
              </a:ext>
            </a:extLst>
          </p:cNvPr>
          <p:cNvSpPr/>
          <p:nvPr/>
        </p:nvSpPr>
        <p:spPr>
          <a:xfrm rot="-5571063">
            <a:off x="17567263" y="1508807"/>
            <a:ext cx="1738738" cy="1859613"/>
          </a:xfrm>
          <a:custGeom>
            <a:avLst/>
            <a:gdLst/>
            <a:ahLst/>
            <a:cxnLst/>
            <a:rect l="l" t="t" r="r" b="b"/>
            <a:pathLst>
              <a:path w="1738738" h="1859613">
                <a:moveTo>
                  <a:pt x="0" y="0"/>
                </a:moveTo>
                <a:lnTo>
                  <a:pt x="1738738" y="0"/>
                </a:lnTo>
                <a:lnTo>
                  <a:pt x="1738738" y="1859613"/>
                </a:lnTo>
                <a:lnTo>
                  <a:pt x="0" y="185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93748C9-85CC-9E38-E56F-19D5026652B6}"/>
              </a:ext>
            </a:extLst>
          </p:cNvPr>
          <p:cNvSpPr/>
          <p:nvPr/>
        </p:nvSpPr>
        <p:spPr>
          <a:xfrm>
            <a:off x="3853741" y="-445701"/>
            <a:ext cx="1897490" cy="1686394"/>
          </a:xfrm>
          <a:custGeom>
            <a:avLst/>
            <a:gdLst/>
            <a:ahLst/>
            <a:cxnLst/>
            <a:rect l="l" t="t" r="r" b="b"/>
            <a:pathLst>
              <a:path w="1897490" h="1686394">
                <a:moveTo>
                  <a:pt x="0" y="0"/>
                </a:moveTo>
                <a:lnTo>
                  <a:pt x="1897490" y="0"/>
                </a:lnTo>
                <a:lnTo>
                  <a:pt x="1897490" y="1686394"/>
                </a:lnTo>
                <a:lnTo>
                  <a:pt x="0" y="168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7C772EE-9530-CEF3-B2F0-32861DFD4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427613"/>
              </p:ext>
            </p:extLst>
          </p:nvPr>
        </p:nvGraphicFramePr>
        <p:xfrm>
          <a:off x="1984030" y="6531105"/>
          <a:ext cx="14319939" cy="2690462"/>
        </p:xfrm>
        <a:graphic>
          <a:graphicData uri="http://schemas.openxmlformats.org/drawingml/2006/table">
            <a:tbl>
              <a:tblPr/>
              <a:tblGrid>
                <a:gridCol w="14319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90462">
                <a:tc>
                  <a:txBody>
                    <a:bodyPr/>
                    <a:lstStyle/>
                    <a:p>
                      <a:pPr algn="ctr">
                        <a:lnSpc>
                          <a:spcPts val="5320"/>
                        </a:lnSpc>
                      </a:pP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The Greek Pizza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 is the highest-priced item at </a:t>
                      </a:r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$35.95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, indicating a premium offering within the menu.</a:t>
                      </a:r>
                      <a:endParaRPr lang="en-US" sz="3600" dirty="0">
                        <a:solidFill>
                          <a:schemeClr val="bg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39CCBCD6-5381-5496-E494-A229DC0DA784}"/>
              </a:ext>
            </a:extLst>
          </p:cNvPr>
          <p:cNvSpPr txBox="1"/>
          <p:nvPr/>
        </p:nvSpPr>
        <p:spPr>
          <a:xfrm>
            <a:off x="1390832" y="2776169"/>
            <a:ext cx="7343973" cy="3644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SELECT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pizza_types.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FROM</a:t>
            </a: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pizzas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pizza_types.pizza_type_id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pizzas.pizza_type_id</a:t>
            </a:r>
            <a:endParaRPr lang="en-US" sz="2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ORDER BY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pizzas.price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DESC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000" dirty="0">
                <a:solidFill>
                  <a:srgbClr val="5170FF"/>
                </a:solidFill>
                <a:latin typeface="Open Sans"/>
                <a:ea typeface="Open Sans"/>
                <a:cs typeface="Open Sans"/>
                <a:sym typeface="Open Sans"/>
              </a:rPr>
              <a:t>LIMIT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dirty="0">
                <a:solidFill>
                  <a:srgbClr val="E7BA83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 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65F5D28-3155-3323-8ADC-62E858E0A0A2}"/>
              </a:ext>
            </a:extLst>
          </p:cNvPr>
          <p:cNvSpPr txBox="1"/>
          <p:nvPr/>
        </p:nvSpPr>
        <p:spPr>
          <a:xfrm>
            <a:off x="891557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43C89AC-2144-A3D4-83A7-EEBDD8290765}"/>
              </a:ext>
            </a:extLst>
          </p:cNvPr>
          <p:cNvSpPr txBox="1"/>
          <p:nvPr/>
        </p:nvSpPr>
        <p:spPr>
          <a:xfrm>
            <a:off x="10972800" y="2405319"/>
            <a:ext cx="5924368" cy="51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>
                <a:solidFill>
                  <a:srgbClr val="FF54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C28FD6-4897-BA0A-9735-2ADA0AAC395B}"/>
              </a:ext>
            </a:extLst>
          </p:cNvPr>
          <p:cNvSpPr txBox="1"/>
          <p:nvPr/>
        </p:nvSpPr>
        <p:spPr>
          <a:xfrm>
            <a:off x="477414" y="915037"/>
            <a:ext cx="1124832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5"/>
              </a:lnSpc>
            </a:pPr>
            <a:r>
              <a:rPr lang="en-US" sz="6500" dirty="0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Highest priced pizza.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CDB9813-3DC2-6455-AFFE-69BBCBC1C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81310"/>
              </p:ext>
            </p:extLst>
          </p:nvPr>
        </p:nvGraphicFramePr>
        <p:xfrm>
          <a:off x="11952288" y="3018704"/>
          <a:ext cx="22949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4963">
                  <a:extLst>
                    <a:ext uri="{9D8B030D-6E8A-4147-A177-3AD203B41FA5}">
                      <a16:colId xmlns:a16="http://schemas.microsoft.com/office/drawing/2014/main" val="1973332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Greek Pizza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643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$35.95</a:t>
                      </a:r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99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4514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1977</Words>
  <Application>Microsoft Office PowerPoint</Application>
  <PresentationFormat>Custom</PresentationFormat>
  <Paragraphs>395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Zuume Rough Bold</vt:lpstr>
      <vt:lpstr>Arimo</vt:lpstr>
      <vt:lpstr>Open Sans Bold</vt:lpstr>
      <vt:lpstr>Courier New</vt:lpstr>
      <vt:lpstr>Calibri</vt:lpstr>
      <vt:lpstr>Donau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Analysis -- Rehan Ashraf</dc:title>
  <cp:lastModifiedBy>ashraf.lization@gmail.com</cp:lastModifiedBy>
  <cp:revision>8</cp:revision>
  <dcterms:created xsi:type="dcterms:W3CDTF">2006-08-16T00:00:00Z</dcterms:created>
  <dcterms:modified xsi:type="dcterms:W3CDTF">2026-01-29T17:19:23Z</dcterms:modified>
  <dc:identifier>DAG_uNV-lXY</dc:identifier>
</cp:coreProperties>
</file>